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путешествие по самому большому континенту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— самый большой континент по площади и численности населения.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история Азии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охватывает треть суши Земли, объединяя более 50 стран. Здесь развивались древнейшие цивилизации, такие как Междуречье, Индская и Китайская, а также проходили ключевые торговые пути, формируя мировую культуру и науку.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площади и океаны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занимает 44,6 млн кв. км и омывается тремя океанами: Северным Ледовитым, Тихим и Индийским. Это создаёт разнообразные климатические и природные условия на континенте.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Эверест — высшая точка Земли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Высочайшая вершина мира, Эверест (8849 м), находится на границе Непала и Китая. Она является символом природных рекордов и притягивает альпинистов со всего мира.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природные ландшафты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богат пустынями Гоби, горными системами Гималаев и большими полуостровами, такими как Индостан и Аравийский, формируя разнообразие экосистем и культур.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особенности Азии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769" y="895200"/>
            <a:ext cx="10112364" cy="834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Азии и их особенности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регионы Азии отличаются климатом и ландшафтами: от гор и тайги до тропических джунглей и пустынь.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Азиатские регионы характеризуются разнообразием природных условий, влияющих на образ жизни населения.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данные из учебных материалов 2023 года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уникальная флора Азии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 тайга Сибири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тундра и тайга являются огромными природными зонами с суровым климатом, где обитают редкие виды животных, например, амурский тигр. Эти леса играют ключевую роль в экологии планеты.
</a:t>
            </a:r>
            <a:endParaRPr lang="en-US" sz="1840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Юго-Восточной Азии
</a:t>
            </a:r>
            <a:pPr algn="l" indent="0" marL="0">
              <a:lnSpc>
                <a:spcPct val="90000"/>
              </a:lnSpc>
              <a:buNone/>
            </a:pPr>
            <a:r>
              <a:rPr lang="en-US" sz="2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тропики Малайзии и Индонезии изобилуют богатым биоразнообразием, включая редкие растения и животных. Здесь произрастают уникальные орхидеи и растёт бамбук.
</a:t>
            </a:r>
            <a:endParaRPr lang="en-US" sz="2002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пустыни Азии
</a:t>
            </a:r>
            <a:pPr algn="l" indent="0" marL="0">
              <a:lnSpc>
                <a:spcPct val="90000"/>
              </a:lnSpc>
              <a:buNone/>
            </a:pPr>
            <a:r>
              <a:rPr lang="en-US" sz="2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с их величественными вершинами и пустыни Гоби и Каракумы создают неповторимый природный ландшафт, где обитает множество эндемичных видов флоры и фауны.
</a:t>
            </a:r>
            <a:endParaRPr lang="en-US" sz="20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Азии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схема исторического прогресса континента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203" y="1930800"/>
            <a:ext cx="4037045" cy="4218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853" y="1930800"/>
            <a:ext cx="4037045" cy="4218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5503" y="1930900"/>
            <a:ext cx="4037045" cy="4218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03533" y="1930900"/>
            <a:ext cx="3971134" cy="4218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27425" y="6259275"/>
            <a:ext cx="38628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— суперсовременный мегаполис
</a:t>
            </a:r>
            <a:endParaRPr lang="en-US" sz="2376" dirty="0"/>
          </a:p>
        </p:txBody>
      </p:sp>
      <p:sp>
        <p:nvSpPr>
          <p:cNvPr id="10" name="Text 2"/>
          <p:cNvSpPr txBox="1"/>
          <p:nvPr/>
        </p:nvSpPr>
        <p:spPr>
          <a:xfrm>
            <a:off x="627425" y="7339171"/>
            <a:ext cx="38628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населением около 38 млн человек Токио — крупнейший город мира с развитой инфраструктурой, символом пересечения культур и инновационных технологий.
</a:t>
            </a:r>
            <a:endParaRPr lang="en-US" sz="2208" dirty="0"/>
          </a:p>
        </p:txBody>
      </p:sp>
      <p:sp>
        <p:nvSpPr>
          <p:cNvPr id="11" name="Text 3"/>
          <p:cNvSpPr txBox="1"/>
          <p:nvPr/>
        </p:nvSpPr>
        <p:spPr>
          <a:xfrm>
            <a:off x="5004050" y="6259275"/>
            <a:ext cx="39030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 — мировой бизнес-центр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004050" y="7339173"/>
            <a:ext cx="39030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 привлекает бизнесменов со всего мира, являясь экономическим и финансовым сердцем Китая с высокими небоскрёбами и важным портом.
</a:t>
            </a:r>
            <a:endParaRPr lang="en-US" sz="2313" dirty="0"/>
          </a:p>
        </p:txBody>
      </p:sp>
      <p:sp>
        <p:nvSpPr>
          <p:cNvPr id="13" name="Text 5"/>
          <p:cNvSpPr txBox="1"/>
          <p:nvPr/>
        </p:nvSpPr>
        <p:spPr>
          <a:xfrm>
            <a:off x="9352375" y="6259275"/>
            <a:ext cx="39282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 — смешение истории и современности
</a:t>
            </a:r>
            <a:endParaRPr lang="en-US" sz="2382" dirty="0"/>
          </a:p>
        </p:txBody>
      </p:sp>
      <p:sp>
        <p:nvSpPr>
          <p:cNvPr id="14" name="Text 6"/>
          <p:cNvSpPr txBox="1"/>
          <p:nvPr/>
        </p:nvSpPr>
        <p:spPr>
          <a:xfrm>
            <a:off x="9352375" y="7339173"/>
            <a:ext cx="39282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Индии, где древние храмовые комплексы соседствуют с современными районами, отражая богатство культуры и стремительное развитие.
</a:t>
            </a:r>
            <a:endParaRPr lang="en-US" sz="2358" dirty="0"/>
          </a:p>
        </p:txBody>
      </p:sp>
      <p:sp>
        <p:nvSpPr>
          <p:cNvPr id="15" name="Text 7"/>
          <p:cNvSpPr txBox="1"/>
          <p:nvPr/>
        </p:nvSpPr>
        <p:spPr>
          <a:xfrm>
            <a:off x="13701900" y="6259275"/>
            <a:ext cx="39747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 — мост между континентами
</a:t>
            </a:r>
            <a:endParaRPr lang="en-US" sz="2800" dirty="0"/>
          </a:p>
        </p:txBody>
      </p:sp>
      <p:sp>
        <p:nvSpPr>
          <p:cNvPr id="16" name="Text 8"/>
          <p:cNvSpPr txBox="1"/>
          <p:nvPr/>
        </p:nvSpPr>
        <p:spPr>
          <a:xfrm>
            <a:off x="13701900" y="7339171"/>
            <a:ext cx="39747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уникально расположен на стыке Европы и Азии, объединяя Восток и Запад в архитектуре, культуре и экономике.
</a:t>
            </a:r>
            <a:endParaRPr lang="en-US" sz="2400" dirty="0"/>
          </a:p>
        </p:txBody>
      </p:sp>
      <p:sp>
        <p:nvSpPr>
          <p:cNvPr id="17" name="Text 9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и мегаполисы Азии
</a:t>
            </a:r>
            <a:endParaRPr lang="en-US" sz="5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пути и связность Азии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соединяет европейскую и азиатскую части России, обеспечивая важный путь для грузовых и пассажирских перевозок.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через Малаккский пролив играют ключевую роль в международной контейнерной логистике и торговле.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шелковый путь исторически связывал Китай, Индию, Персию и Европу, стимулируя культурный и экономический обмен.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скоростные железные дороги и крупные аэропорты ускоряют перемещение людей и товаров между регионами Азии.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211" y="2070500"/>
            <a:ext cx="3812829" cy="552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3370" y="2070500"/>
            <a:ext cx="3812829" cy="552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0529" y="2070500"/>
            <a:ext cx="3812829" cy="552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67688" y="2070500"/>
            <a:ext cx="3812829" cy="552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природные объекты и памятники Азии
</a:t>
            </a:r>
            <a:endParaRPr lang="en-US" sz="5000" dirty="0"/>
          </a:p>
        </p:txBody>
      </p:sp>
      <p:sp>
        <p:nvSpPr>
          <p:cNvPr id="9" name="Text 2"/>
          <p:cNvSpPr txBox="1"/>
          <p:nvPr/>
        </p:nvSpPr>
        <p:spPr>
          <a:xfrm>
            <a:off x="1135064" y="7874897"/>
            <a:ext cx="3814963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— жемчужина Сибири
</a:t>
            </a:r>
            <a:pPr algn="l" indent="0" marL="0">
              <a:lnSpc>
                <a:spcPct val="90000"/>
              </a:lnSpc>
              <a:buNone/>
            </a:pPr>
            <a:r>
              <a:rPr lang="en-US" sz="16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глубокое и чистое пресноводное озеро планеты. Здесь обитает множество эндемичных видов, а водные запасы важны для экологии региона.
</a:t>
            </a:r>
            <a:endParaRPr lang="en-US" sz="1668" dirty="0"/>
          </a:p>
        </p:txBody>
      </p:sp>
      <p:sp>
        <p:nvSpPr>
          <p:cNvPr id="10" name="Text 3"/>
          <p:cNvSpPr txBox="1"/>
          <p:nvPr/>
        </p:nvSpPr>
        <p:spPr>
          <a:xfrm>
            <a:off x="5212226" y="7874897"/>
            <a:ext cx="3814963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гейзеров на Камчатке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крупнейших геотермальных районов мира с уникальными природными феноменами, гейзерами и горячими источниками, охраняемый природный памятник.
</a:t>
            </a:r>
            <a:endParaRPr lang="en-US" sz="1802" dirty="0"/>
          </a:p>
        </p:txBody>
      </p:sp>
      <p:sp>
        <p:nvSpPr>
          <p:cNvPr id="11" name="Text 4"/>
          <p:cNvSpPr txBox="1"/>
          <p:nvPr/>
        </p:nvSpPr>
        <p:spPr>
          <a:xfrm>
            <a:off x="9289388" y="7874897"/>
            <a:ext cx="3814963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Гоби — край суровых условий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больших пустынь мира с экстремальным климатом и редкими видами растений и животных, адаптированных к выживанию в пустыне.
</a:t>
            </a:r>
            <a:endParaRPr lang="en-US" sz="1761" dirty="0"/>
          </a:p>
        </p:txBody>
      </p:sp>
      <p:sp>
        <p:nvSpPr>
          <p:cNvPr id="12" name="Text 5"/>
          <p:cNvSpPr txBox="1"/>
          <p:nvPr/>
        </p:nvSpPr>
        <p:spPr>
          <a:xfrm>
            <a:off x="13366550" y="7874897"/>
            <a:ext cx="3814963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и вулкан Кракатау
</a:t>
            </a:r>
            <a:pPr algn="l" indent="0" marL="0">
              <a:lnSpc>
                <a:spcPct val="90000"/>
              </a:lnSpc>
              <a:buNone/>
            </a:pPr>
            <a:r>
              <a:rPr lang="en-US" sz="1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с Эверестом — высочайший горный массив, а активный вулкан Кракатау в Индонезии является символом динамичной геологии Азии.
</a:t>
            </a:r>
            <a:endParaRPr lang="en-US" sz="197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реки Азии и их значение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Янцзы — самая длинная река Азии, обеспечивает транспортировку, гидроэнергетику и орошение в густонаселённом южном Китае.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— крупнейшая река Сибири, источник пресной воды, важный путь судоходства и среда обитания рыбы, обеспечивая экологический баланс региона.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Ганг — священная река Индии, играющая ключевую роль в религиозной жизни, сельском хозяйстве и водоснабжении миллионов людей.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— грандиозный символ истории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Великой Китайской стены превышает 21 000 километров, что делает её самым длинным архитектурным сооружением в мире. Этот массивный защитный барьер служил обороной и символом мощи древнего Китая.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Ангкор-Ват — шедевр древней кхмерской цивилизации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Ангкор-Ват, построенный в XII веке, является крупнейшим храмом Камбоджи и объектом Всемирного наследия ЮНЕСКО. Он отражает высокий уровень архитектурного и художественного мастерства своего времени.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— беломраморное чудо Индии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Мавзолей Тадж-Махал в Агре возведён в XVII веке как символ любви и красоты. Его изящная архитектура и мраморный декор делают его одним из Семи чудес света, привлекающим миллионы туристов.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Величайшие достопримечательности Азии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Азии: масштабы и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 площади и населению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включает 48 стран, различающихся величиной и численностью населения. Самые крупные по территории — Россия, Китай и Индия, а самым маленьким является государство Мальдивы с площадью около 300 кв. км.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 культурные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характерен политическим многообразием: здесь есть абсолютные монархии, например Саудовская Аравия, и федеративные республики, такие как Индия и Россия. Географическое положение влияет на традиции и экономику каждой страны.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Индия вместе населены почти половиной населения Земли, что сказывается на глобальной демографии и экономике. Остальные страны существенно уступают этим двум гигантам по численности.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преимущество Китая и Индии оказывает значительное влияние на региональные и мировые процессы, выделяя их из общего контекста Азии.
</a:t>
            </a:r>
            <a:endParaRPr lang="en-US" sz="212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лидеров: сравнение крупнейших стран Азии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ООН, 2023
</a:t>
            </a:r>
            <a:endParaRPr lang="en-US" sz="14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1577865"/>
            <a:ext cx="10121400" cy="674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азиатских регионов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показывающая климатические типы в различных регионах Азии и их влияние на условия жизни населения.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климата влияет на культуру, хозяйство и образ жизни народов Азии, что делает регион уникальным в природном и социальном плане.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Метеорологические службы Азии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88649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36899"/>
            <a:ext cx="753300" cy="6026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религии Азии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 в Тибете, Таиланде и Шри-Ланке. Влияет на культуру и традиции многих народов региона.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мусульманское население в Индонезии. Также широко представлен на Ближнем Востоке и в Южной Азии.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религия Индии и Непала, насчитывает миллионы последователей и имеет глубокие культурные корни.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на Филиппинах и в Армении, а также присутствует в отдельных азиатских сообществах.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211" y="2070500"/>
            <a:ext cx="3812829" cy="552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3370" y="2070500"/>
            <a:ext cx="3812829" cy="552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0529" y="2070500"/>
            <a:ext cx="3812829" cy="552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67688" y="2070500"/>
            <a:ext cx="3812829" cy="552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праздники народов Азии
</a:t>
            </a:r>
            <a:endParaRPr lang="en-US" sz="5000" dirty="0"/>
          </a:p>
        </p:txBody>
      </p:sp>
      <p:sp>
        <p:nvSpPr>
          <p:cNvPr id="9" name="Text 2"/>
          <p:cNvSpPr txBox="1"/>
          <p:nvPr/>
        </p:nvSpPr>
        <p:spPr>
          <a:xfrm>
            <a:off x="1135064" y="7874897"/>
            <a:ext cx="3814963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Новый год — семейный и красочный праздник
</a:t>
            </a:r>
            <a:pPr algn="l" indent="0" marL="0">
              <a:lnSpc>
                <a:spcPct val="90000"/>
              </a:lnSpc>
              <a:buNone/>
            </a:pPr>
            <a:r>
              <a:rPr lang="en-US" sz="15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Празднование в Китае, Вьетнаме и Корее сопровождается шествиями, фейерверками и встречами с родственниками. Он символизирует обновление и надежду на удачу.
</a:t>
            </a:r>
            <a:endParaRPr lang="en-US" sz="1564" dirty="0"/>
          </a:p>
        </p:txBody>
      </p:sp>
      <p:sp>
        <p:nvSpPr>
          <p:cNvPr id="10" name="Text 3"/>
          <p:cNvSpPr txBox="1"/>
          <p:nvPr/>
        </p:nvSpPr>
        <p:spPr>
          <a:xfrm>
            <a:off x="5212226" y="7874897"/>
            <a:ext cx="3814963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Наурыз — весенний праздник Центральной Азии
</a:t>
            </a:r>
            <a:pPr algn="l" indent="0" marL="0">
              <a:lnSpc>
                <a:spcPct val="90000"/>
              </a:lnSpc>
              <a:buNone/>
            </a:pPr>
            <a:r>
              <a:rPr lang="en-US" sz="17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Отмечаемый с традиционными угощениями и массовыми гуляниями, Наурыз ознаменовывает приход весны и начало нового года по местному календарю.
</a:t>
            </a:r>
            <a:endParaRPr lang="en-US" sz="1706" dirty="0"/>
          </a:p>
        </p:txBody>
      </p:sp>
      <p:sp>
        <p:nvSpPr>
          <p:cNvPr id="11" name="Text 4"/>
          <p:cNvSpPr txBox="1"/>
          <p:nvPr/>
        </p:nvSpPr>
        <p:spPr>
          <a:xfrm>
            <a:off x="9289388" y="7874897"/>
            <a:ext cx="3814963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Дивали — фестиваль огней в Индии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красочный праздник символизирует победу света над тьмой и добра над злом. Люди украшают дома свечами и устраивают яркие фейерверки.
</a:t>
            </a:r>
            <a:endParaRPr lang="en-US" sz="1761" dirty="0"/>
          </a:p>
        </p:txBody>
      </p:sp>
      <p:sp>
        <p:nvSpPr>
          <p:cNvPr id="12" name="Text 5"/>
          <p:cNvSpPr txBox="1"/>
          <p:nvPr/>
        </p:nvSpPr>
        <p:spPr>
          <a:xfrm>
            <a:off x="13366550" y="7874897"/>
            <a:ext cx="3814963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Ханами — любование цветущей сакурой в Японии
</a:t>
            </a:r>
            <a:pPr algn="l" indent="0" marL="0">
              <a:lnSpc>
                <a:spcPct val="900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традиция, когда люди собираются в парках, чтобы наслаждаться красотой цветущих вишнёвых деревьев и проводить время с семьёй и друзьями.
</a:t>
            </a:r>
            <a:endParaRPr lang="en-US" sz="1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Азии: ведущие отрасли и страны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Япония лидируют в производстве техники и автомобилей, а также в развитии высоких технологий и экспорте продукции.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специализируется на информационных технологиях, текстильной промышленности и сельском хозяйстве, что поддерживает её быстрорастущую экономику.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Персидского залива добыча нефти и газа является ключевым сектором, влияющим на их экономическую мощь и международную роль.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6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 проблемы развития
</a:t>
            </a:r>
            <a:endParaRPr lang="en-US" sz="4619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581325" y="3585050"/>
            <a:ext cx="4647900" cy="25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1980–1990-е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масштабного осушения Аральского моря из-за ирригационных проектов, что привело к ухудшению экологии региона.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7260250" y="3585050"/>
            <a:ext cx="4647900" cy="25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международных конференций и запуск программ по внедрению «зелёных» технологий для борьбы с загрязнением и восстановлением природы.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4256375" y="7280275"/>
            <a:ext cx="46479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загрязнения воздуха в крупнейших азиатских мегаполисах, таких как Пекин и Дели, из-за индустриализации и увеличения транспорта.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154450" y="7280275"/>
            <a:ext cx="4647900" cy="26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мер по сохранению лесов в странах Юго-Восточной Азии, направленных на снижение вырубки и сохранение биоразнообразия.
</a:t>
            </a:r>
            <a:endParaRPr lang="en-US" sz="3000" dirty="0"/>
          </a:p>
        </p:txBody>
      </p:sp>
      <p:sp>
        <p:nvSpPr>
          <p:cNvPr id="14" name="Text 6"/>
          <p:cNvSpPr txBox="1"/>
          <p:nvPr/>
        </p:nvSpPr>
        <p:spPr>
          <a:xfrm>
            <a:off x="13106175" y="3585050"/>
            <a:ext cx="4647900" cy="25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нехватки чистой воды остаётся актуальной для Центральной Азии и Пакистана, вызывая социальные и экономические вызовы.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кухни, включая суши, карри и лапшу, получили мировое признание и повсеместное распространение.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Болливуд Индии ежегодно выпускает сотни фильмов, влияя на киноиндустрию и популяризируя индийскую культуру.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 популяризировала K-pop, ставшее глобальным культурным феноменом с огромной аудиторией в разных странах.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стала мировой столицей аниме и манги, что вдохновляет миллионы поклонников на творчество и изучение языка.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Азиатская культура на планете: от манги до K-pop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— современный континент возможностей и богатств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сочетает древние традиции с динамичными инновациями, влияя на мировую экономику, культуру и политику. Изучение континента расширяет наш взгляд на глобальные процессы и будущее человечества.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2026-05-11T05:25:39Z</dcterms:created>
  <dcterms:modified xsi:type="dcterms:W3CDTF">2026-05-11T05:25:39Z</dcterms:modified>
</cp:coreProperties>
</file>