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века: главные писатели, герои и идеи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золотому веку русской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стал золотым веком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век русский язык стал точнее и ближе к живой речи, а писатели создали произведения, которые по‑новому показали человека, общество и историю страны.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начало новой русской литературы
</a:t>
            </a:r>
            <a:endParaRPr lang="en-US" sz="2261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заложил основы современной русской литературы и помог литературному языку стать ясным, гибким и выразительным. Его произведения стали образцом для следующих поколений писателей.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показан герой, который не умеет найти своё место и остаётся внутренне одиноким. Этот образ стал важным для всей литературы XIX 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учит верности слову, чести и нравственному выбору, а в «Борисе Годунове» особенно заметны темы власти, ответственности и цены, которую человек платит за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одиночество, свобода и сильный характер
</a:t>
            </a:r>
            <a:endParaRPr lang="en-US" sz="2083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писал о человеке, который не находит согласия ни с собой, ни с окружающим миром. Его герои стремятся к свободе, но чувствуют одиночество и душевное напряжение.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«Герое нашего времени» Печорин показан умным, сильным и противоречивым человеком. В стихах «Парус», «Тучи» и «Родина» звучат тревога, размышления о судьбе и любовь к 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Гоголь: сатира и смех с серьезным смыслом
</a:t>
            </a:r>
            <a:endParaRPr lang="en-US" sz="2334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Гоголь показывает смешных, но узнаваемых чиновников, которые боятся проверки и легко попадают в ловушку обмана.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человек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«Петербургских повестях» особенно заметны трагедия простого человека, мечта о лучшей жизни и холодный, равнодушный город.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«Мертвых душах» сатирически раскрываются жадность, бесцельность и нравственные слабости помещиков. Смех здесь помогает увидеть серьёзные проблемы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русской литературы XIX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вопросы чаще всего волновали писателей и читателей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литературы сосредоточен на нравственном выборе человека и его отношении к обществу.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произведениям русской литературы XIX века, школьная программа.
</a:t>
            </a:r>
            <a:endParaRPr lang="en-US" sz="12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Тургенев: поколение, природа и крестьянская жизнь
</a:t>
            </a:r>
            <a:endParaRPr lang="en-US" sz="2341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тонко передавал чувства героев и умел изображать природу так, что она помогает лучше понять настроение человека и общий смысл сцены.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Тургенев особенно внимательно показывает крестьянскую жизнь, труд, достоинство простых людей и деревенскую Россию без прикрас.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«Отцы и дети» спор старшего и младшего поколения становится главным конфликтом. Базаров запоминается как герой, который смело спорит с привычными взглядами.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1086"/>
            <a:ext cx="4164900" cy="19783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XIX века и их главные идеи
</a:t>
            </a:r>
            <a:endParaRPr lang="en-US" sz="249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авторов, произведения и ведущие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центр внимания — человек и его выбор, но каждый автор показывает это по-своему.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 века; даты первых публикаций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связан с одним из самых известных романов Достоевского, где преступление рассматривается не только как поступок, но и как тяжёлое внутреннее испытание человека.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первой публикации романа «Преступление и наказание».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публикации романа «Преступление и наказание», в котором особенно ясно раскрыта тема нравственной ответственности.
</a:t>
            </a:r>
            <a:endParaRPr lang="en-US" sz="5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человек, семья и история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показывает, как судьбы Пьера, Андрея и Наташи связаны с событиями 1812 года. Роман помогает увидеть и историю страны, и роль народа в испытаниях.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«Анне Карениной» главное внимание обращено к семье, любви, верности и общественному осуждению. Толстой показывает, как личный выбор влияет на жизнь человека и его близких.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XIX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часто сосуществовали у одних и тех же авторов, поэтому границы между ними были подвижными и живыми.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переход от мечты и исключительности к изображению реальной жизни и внутреннего мира человека.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материалов презентации по русской литературе XIX века.
</a:t>
            </a:r>
            <a:endParaRPr lang="en-US" sz="13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литературы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хронологии литературных явлений и ключевых авторов 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222047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22047"/>
            <a:ext cx="310200" cy="248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поэтические голоса XIX 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природа становится отражением тайны мира, а человек чувствует красоту и противоречивость жизни. Мысль и чувство у Тютчева всегда идут рядом.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умеет передать короткое мгновение, тонкое переживание и музыкальность строки. Его поэзия учит замечать красоту в тихих, почти незаметных впечатлениях.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обращается к судьбе простых людей, труду и несправедливости. Его стихи звучат как сочувственный разговор о народной жизни и человеческом достоинстве.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семейные ценности в литературе века
</a:t>
            </a:r>
            <a:endParaRPr lang="en-US" sz="2295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как нравственный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Ларина, Наташа Ростова и Соня Мармеладова показывают разные формы внутренней силы. Эти героини отличаются верностью, состраданием и умением сохранять достоинство в трудных обстоятельствах.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пространство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XIX века семья часто становится испытанием характера. Через отношения родителей, детей и супругов писатели показывают любовь, ответственность и цену эгоизма.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45841"/>
            <a:ext cx="4206300" cy="1997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и главные темы их творчества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быстрее увидеть, как каждый писатель по-своему раскрывал человека, общество и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повторяются у разных авторов, но каждый раскрывает их через свой тип героя, конфликт и художественный стиль.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по литературе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важные события российской истории XIX века
</a:t>
            </a:r>
            <a:endParaRPr lang="en-US" sz="2087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стала важнейшей исторической темой века. Она вошла в литературу как память о народном подвиге и силе единства.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декабристов литература чаще говорит о свободе, долге и личной ответственности. Меняется взгляд на героя и его место в обществе.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усилила интерес писателей к жизни крестьян, переменам в деревне и новым общественным отношениям.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внимательнее показывает дворян, чиновников, интеллигенцию и простых людей, помогая понять сложность и движение российской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чаще всего встречаются в литературе XIX века
</a:t>
            </a:r>
            <a:endParaRPr lang="en-US" sz="222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герои не являются победителями в обычном смысле: их ценность раскрывается через сомнения, ошибки и нравственный поиск.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века особенно интересуется человеком в конфликте с обществом и с самим собой.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русской литературы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произведения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основным приёмам школьного анализа литературного текста.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XIX века остается важной сегодня
</a:t>
            </a:r>
            <a:endParaRPr lang="en-US" sz="2351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образы и сюжеты стали частью культуры: их обсуждают на уроках, ставят в театре и экранизируют. Так литература продолжает жить в новом времени.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 развивает речь, воображение и умение понимать другого человека. Поэтому книги XIX века остаются полезными не только для уроков, но и для жизни.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века учат замечать, как поступки человека влияют на других. Через сюжеты и героев школьники лучше понимают добро, зло и личную ответственность.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XIX века помогают разговаривать о дружбе, семье, честности и мечтах без назидания. Эти темы остаются близкими, потому что связаны с повседневной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века: классика, которая учит думать и чувствовать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 показала человека в разных жизненных испытаниях и научила видеть связь между историей, обществом и нравственным выбором. Она остаётся живой и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2026-05-22T16:45:40Z</dcterms:created>
  <dcterms:modified xsi:type="dcterms:W3CDTF">2026-05-22T16:45:40Z</dcterms:modified>
</cp:coreProperties>
</file>