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Никитин: поэт родной земли и народной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 воспевал провинцию, труд, веру и красоту русской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и место Никитина в литературе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жил в России, где крепостное право и неравенство сильно влияли на судьбы людей. Поэтому в его поэзии звучат темы народа, социальной несправедливости и сочувствия простому человеку. На него повлияли народная песня, Лермонтов и Кольцов.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сентября 1824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началась его жизнь в Воронеже, где он рано увидел цену труда.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биографии И.С. Никитина (1824–1861).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важна: ранние впечатления от городской жизни и торгового быта позже стали основой реалистичных стихов.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в жизни и поэзии Никитина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улиц и ярмарки — к образам 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для Никитина был не просто точкой на карте, а источником образов. В его произведениях узнаются городские улицы и атмосфера ежедневных дел, будто слышишь разговоры и видишь движение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река и быт простых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города, поэт вслушивался в степной простор и речные картины. Купеческий и мещанский быт, ярмарка и природа помогают передать жизнь провинциальной России точно и наглядно.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И.С. Никитине.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И.С. Никитина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— от рождения и первых опытов до выхода первого сборника.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была недолгой, но признание пришло рано благодаря ранним публикациям и первому сборнику.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Никитина к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его творчества с реальной жизнью показана как последовательность событий: труд → наблюдения → первые стихи → печать → известность.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Никитина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писал о бедности и труде, показывая, как тяжёлые обстоятельства не уничтожают в человеке достоинство и надежду.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слышны сострадание к людям и вера — мотивы терпения, душевной стойкости и уважения к простому народу звучат особенно ясно.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и красота природы занимают особое место: поэт умеет видеть в степи, поле и небе внутреннее состояние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распределение тем по лирике Никитина (обобщение для учебной наглядности).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писал Никитин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поэт обращается к пейзажу и народному быту, а остальное распределяется между Родиной, верой и личными чувствами.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природа и народная жизнь составляют основу его лирики: через них он раскрывает «голос» родной России.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поэтической речи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поэта ясные и «земные»: небо, снег, дорога, звуки деревни. Это помогает почувствовать картину, а не только представить её.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Никитина много простых слов: они понятны, близки к разговорной и песенной манере. Благодаря этому стихи легко узнаются и запоминаются.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звучит напевно за счёт повторов, ритма и точных эпитетов. Он как будто ведёт читателя по строкам, создавая ощущение мелодии.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народная интонация сочетается с литературной выразительностью: таким образом он делает содержание близким многим людям.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стихах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Никитина связана с переживаниями человека: поле, степь и дорога помогают понять настроение героя. Он часто рисует небо, снег и вечер или утро, чтобы показать, как меняется чувство.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звуки деревни и пение птиц, а также ощущение движения воздуха и света. Поэтому для иллюстрации хорошо подходят русская равнина, степной пейзаж или утреннее поле.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59427"/>
            <a:ext cx="4813500" cy="25907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И.С. Никитина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обзоров творчества И.С. Никитина (без указания точных количественных источников).
</a:t>
            </a:r>
            <a:endParaRPr lang="en-US" sz="642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том, какие темы звучат в самых узнаваемых стихотворениях Никитина и как в них раскрывается его взгляд на Россию, природу и жизнь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в центре поэзии Никитина — русская земля, природные картины и нелёгкий быт простых людей, без «украшательства» действительности.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(распределение сделано по общим мотивам, без точной статистики по текстам).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стихах Никитина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оттенки чаще возникают рядом с природой, а печаль — при образах бедности и труда; торжественность связана с темой Родины.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настроений показывает, что Никитин умел говорить о радости и о тяжести жизни, не меняя искреннего тона.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«Русь»: три ключевые опоры текста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«Руси» ощущается гражданское чувство: поэт говорит о стране прямо и уважительно, передавая гордость за её судьбу и характер народа без лишних украшений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работает как фон и одновременно как часть смысла: она помогает почувствовать масштаб России и связать настроение текста с образом родной земли.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картины природы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подчёркивает стойкость людей: сила народа выражена не громкими лозунгами, а через уважительный взгляд на труд, характер и внутреннюю крепость.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простого народа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«Утро»: как меняется картина 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 пробуждение мира: появляется свет, нарастает ясность, а воздух становится как будто «живым».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деревни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 нового дня поддерживают голоса и привычные утренние впечатления деревни: так природа и жизнь человека соединяются в цельный образ.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узнаваемые знаки утра — роса, движение, звуки. Эти мелочи делают картину точной и близкой читателю.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Никитина (7 класс)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собрать общий смысл из простых наблюдений.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511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И.С. Никитина для русской литературы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«не для сцены», а для жизни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расширил представление о том, каким может быть поэт: он писал о провинции, родном городе и народном труде, а не только о «столичных» темах.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Правдивый взгляд на простых людей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честной жизни обычного человека сделало его творчество особенно важным: читатель видит бедность, труд и достоинство без искажений и «приукрашиваний».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 в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напевно благодаря простым словам и ритму. Это поддержало интерес к живой, близкой к песне манере письма в русской поэзии.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в Воронеже 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Никитина прочно связано с Воронежем: там есть памятные места, связанные с поэтом, а также материалы библиотек и музеев. Его произведения продолжают восприниматься как лирика о Родине и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стихи Никитина изучают как образцы поэтической речи, в которой простые детали помогают говорить о большом. Для наглядности уместны фото памятника поэту или экспозиция литературного музея.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на основе преобладающих мотивов в школьных подборках произведений (точной статистики по жанрам нет).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жанровые особенности есть в его творчестве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его текстов опирается на природные картины и на жизнь русского народа, поэтому тема «живой, правдивой России» становится главной художественной задачей.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перекличку жанров: лирика природы и обращение к судьбе людей работают вместе, усиливая общий «голос» поэта.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8152" y="632075"/>
            <a:ext cx="4480096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сведений о биографии и творчестве И.С. Никитина (без указания узких фактографических примечаний).
</a:t>
            </a:r>
            <a:endParaRPr lang="en-US" sz="51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И.С. Никитине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основные факты и признаки поэта: где он родился, сколько прожил, о чём писал и чем узнаётся его язык.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сумел совместить понятную речь, музыкальность и правдивую тему народной жизни — поэтому его стихотворения легко читать и обсуждать.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Никитин: поэт, который сохранил в стихах голос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 прожил 36 лет, но оставил заметный след: его стихи ценны правдивым изображением народной жизни, любовью к родной земле и музыкальностью речи, сделавшей простые слова частью большой поэзии.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2026-05-15T07:10:23Z</dcterms:created>
  <dcterms:modified xsi:type="dcterms:W3CDTF">2026-05-15T07:10:23Z</dcterms:modified>
</cp:coreProperties>
</file>