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истории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векам: от древних городов до наших дней.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историю страны
</a:t>
            </a:r>
            <a:endParaRPr lang="en-US" sz="226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помогает увидеть, как жили люди, строили города, защищали землю и открывали новое. Каждая эпоха оставила свои памятники, книги, героев и важные уроки для нас сегодня.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Русь: начало государства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князья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государства связывают с князем Рюриком и 862 годом. Тогда на Руси складывалась власть князей, а вокруг крепостей и рек постепенно объединялись разные земли и люди.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князь Владимир крестил Русь. Христианство стало важной частью жизни, а вместе с ним появились новые традиции, письменность и каменные храмы.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городах строили деревянные стены, пристани и дома. По рекам ходили ладьи, а торговые пути соединяли Русь с другими странами и приносили новые товары.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реке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Новгород стояли на важных дорогах и были оживленными центрами. Люди жили трудом, молились в храмах, торговали и учились беречь память о прошлом.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 и первые записи о жизни людей
</a:t>
            </a:r>
            <a:endParaRPr lang="en-US" sz="249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Новгород были крупными городами Древней Руси. Здесь собирались князья, купцы и ремесленники, а улицы наполнялись шумом торговли, звоном колоколов и запахом свежего хлеба.
</a:t>
            </a:r>
            <a:endParaRPr lang="en-US" sz="146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монахов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записывали события в летописи, чтобы люди не забывали прошлое. Благодаря этим книгам мы знаем о войнах, князьях, праздниках и жизни древних городов.
</a:t>
            </a:r>
            <a:endParaRPr lang="en-US" sz="1497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упоминание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1147 году Москва впервые упоминается в письменном источнике. Тогда это был еще небольшой город, но со временем он стал очень важным для всей страны.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Береста и грамота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писали на бересте, учили детей читать и строили храмы. Грамотность помогала сохранять знания, а простые записи показывают, что жизнь людей была живой и деятельной.
</a:t>
            </a:r>
            <a:endParaRPr lang="en-US" sz="14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 веке на Русь пришло тяжелое монголо-татарское нашествие. Многие города были разрушены, а людям пришлось заново строить дома, укрепления и надежду на спокойную жизнь. Но даже в такие годы они не теряли силы духа.
</a:t>
            </a:r>
            <a:endParaRPr lang="en-US" sz="88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города вставали из пепла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Александр Невский прославился победой на Неве в 1240 году. Его воины действовали быстро и смело, защищая родную землю от врагов. Образ князя стал символом мужества и верности своему народу.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на Неве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1242 году произошло сражение на Чудском озере. На льду столкнулись дружины, щиты и копья, а победа укрепила защиту Руси. Это событие люди помнят как пример стойкости и умелого руководства.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Ледовое сражение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 в трудные годы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Москвы к главному городу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XIV–XV веков, которые укрепили Москву и сделали её центром русских земель.
</a:t>
            </a:r>
            <a:endParaRPr lang="en-US" sz="1524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и большие соборы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столицы
</a:t>
            </a:r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стал сердцем Москвы и символом государственной силы. Его кирпичные стены и башни защищали город, а еще показывали, что Москва стала главным центром страны.
</a:t>
            </a:r>
            <a:endParaRPr lang="en-US" sz="1259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собор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Успенском соборе проходили важные церемонии. Здесь венчали на власть, молились и собирались в торжественные дни, поэтому храм считался особенно значимым для всей страны.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единства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объединял площадь, храмы и крепостные стены в один величественный ансамбль. Он напоминал, что Москва не просто город, а опора государства и его истории.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строителей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мастера умело работали с камнем и кирпичом. Их труд помог создать прочные стены, высокие башни и красивые соборы, которыми можно любоваться даже сегодня.
</a:t>
            </a:r>
            <a:endParaRPr lang="en-US" sz="12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Грозный и рост государства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русский царь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1547 году Иван IV стал первым русским царем. Это событие показало, что власть в стране стала более централизованной, а Москва укрепила свое особое положение.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Грозном государство расширялось. В 1552 году было взято Казанское ханство, а в 1556 году — Астраханское. Так границы страны стали шире и сильнее.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управления большими землями нужны были новые правила и должности. Государство становилось сложнее, а решения теперь принимались быстрее и строже, чем раньше.
</a:t>
            </a:r>
            <a:endParaRPr lang="en-US" sz="1359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появились печатные книги. Они помогали распространять знания, а буквы на страницах выглядели почти как маленькие солдаты в строю — аккуратные и важные.
</a:t>
            </a:r>
            <a:endParaRPr lang="en-US" sz="14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когда стране было очень трудно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Страну ослабили голод, неурядицы и борьба за власть. Людям было трудно жить и надеяться на спокойствие.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раздоров государство стало слабее, а враги воспользовались трудностями. Многие города переживали тяжелые дни.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
</a:t>
            </a:r>
            <a:endParaRPr lang="en-US" sz="977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1612 год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ополчение под руководством Кузьмы Минина и Дмитрия Пожарского освободило Москву. Это стало важным поворотом.
</a:t>
            </a:r>
            <a:endParaRPr lang="en-US" sz="1067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столицы началось восстановление страны. Люди снова строили, работали и возвращали привычную жизнь.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много учился у мастеров и сам интересовался кораблями. Он создал флот, чтобы Россия стала сильнее на море, а на верфях гремели молотки и пахло свежей древесиной. Для страны это был большой шаг вперед.
</a:t>
            </a:r>
            <a:endParaRPr lang="en-US" sz="1177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Флот, который изменил страну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1703 году был основан Санкт-Петербург. Город рос на берегах Невы, где строили дома, каналы и крепости. Он стал окном в Европу и очень быстро превратился в важный центр новой России.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 на Неве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1721 году Россия стала империей. Петр I развивал армию, открывал школы и мастерские, чтобы в стране было больше знаний, умелых людей и новых идей. Его время запомнилось как эпоха больших перемен.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 перемены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и новая Россия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наука, книги и учеба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стал символом учености XVIII века: он занимался наукой, писал стихи и поддерживал развитие образования. Его труд показал, что знания могут менять страну и открывать новые горизонты.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1755 году открылся Московский университет. Здесь готовили ученых, врачей и учителей, а учеба становилась важной частью жизни. Для многих людей это было настоящим шагом в большой мир знаний.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газеты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появлялось больше библиотек, печатались газеты и учебные книги. Люди чаще читали, узнавали новости и знакомились с открытиями. Печатное слово помогало учиться не только детям, но и взрослым.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XVIII века изучали звезды, природу, языки и устройство мира. Новые школы и наблюдения расширяли кругозор людей. Страна постепенно становилась более образованной и любознательной.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год: защита Отечества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у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1812 году Россия встретила нашествие армии Наполеона. Людям пришлось защищать родную землю, города и деревни. Это было тяжелое испытание, которое потребовало мужества, терпения и единства.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боем стало Бородинское сражение. В нем проявили стойкость и солдаты, и офицеры. Хотя сражение было очень тяжелым, оно стало важной страницей в истории народной защиты.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оставления Москвы город пострадал от пожара, но страна не сломалась. Люди продолжали верить в победу и помогали армии. Испытание только усилило чувство ответственности за Отечество.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особенно прославились Александр Пушкин и Михаил Глинка. Их творчество стало частью культурной памяти страны. Победа 1812 года и сегодня напоминает о силе народа и любви к Родине.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новые перемены в жизни людей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26057" y="341666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— отмена крепостного права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решение изменило жизнь миллионов людей. У крестьян появились новые возможности, а общество стало постепенно перестраиваться.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2469525" y="10643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начали быстро строить железные дороги. Они связывали города, ускоряли перевозки и делали поездки гораздо удобнее.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4723777" y="3365737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фабрики, росло число рабочих мест, а города становились больше и оживленнее. Менялась повседневная жизнь семей.
</a:t>
            </a:r>
            <a:endParaRPr lang="en-US" sz="1067" dirty="0"/>
          </a:p>
        </p:txBody>
      </p:sp>
      <p:sp>
        <p:nvSpPr>
          <p:cNvPr id="11" name="Text 4"/>
          <p:cNvSpPr txBox="1"/>
          <p:nvPr/>
        </p:nvSpPr>
        <p:spPr>
          <a:xfrm>
            <a:off x="7332162" y="118658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школы, появлялись новые профессии и земства — местные органы, которые помогали решать важные дела на местах.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земства
</a:t>
            </a:r>
            <a:endParaRPr lang="en-US" sz="1045" dirty="0"/>
          </a:p>
        </p:txBody>
      </p:sp>
      <p:sp>
        <p:nvSpPr>
          <p:cNvPr id="12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революции и перемены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в России произошли революции. Старый порядок быстро изменился, и страна вступила в новую, очень непростую эпоху, полную надежд, споров и больших перемен.
</a:t>
            </a:r>
            <a:endParaRPr lang="en-US" sz="146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появились новые законы, символы и названия. Государство стало жить по другим правилам, а людям пришлось привыкать к незнакомому устройству жизни и работы.
</a:t>
            </a:r>
            <a:endParaRPr lang="en-US" sz="1422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семей это было тревожное время. Менялись привычные дела, профессии и обязанности. Люди старались сохранить дом, учебу и надежду на спокойную жизнь.
</a:t>
            </a:r>
            <a:endParaRPr lang="en-US" sz="1452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люди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городов можно было увидеть плакаты, собрания и людей разных профессий. Каждый по-своему участвовал в жизни страны и пытался понять, что будет дальше.
</a:t>
            </a:r>
            <a:endParaRPr lang="en-US" sz="14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эпоха: стройки и подвиг народа
</a:t>
            </a:r>
            <a:endParaRPr lang="en-US" sz="2971" dirty="0"/>
          </a:p>
        </p:txBody>
      </p:sp>
      <p:sp>
        <p:nvSpPr>
          <p:cNvPr id="8" name="Text 1"/>
          <p:cNvSpPr txBox="1"/>
          <p:nvPr/>
        </p:nvSpPr>
        <p:spPr>
          <a:xfrm>
            <a:off x="196787" y="3013750"/>
            <a:ext cx="1749300" cy="16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стройки
</a:t>
            </a:r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строили заводы, школы, метро, электростанции и целые новые города. Страна быстро менялась и училась жить по-новому.
</a:t>
            </a:r>
            <a:endParaRPr lang="en-US" sz="1330" dirty="0"/>
          </a:p>
        </p:txBody>
      </p:sp>
      <p:sp>
        <p:nvSpPr>
          <p:cNvPr id="9" name="Text 2"/>
          <p:cNvSpPr txBox="1"/>
          <p:nvPr/>
        </p:nvSpPr>
        <p:spPr>
          <a:xfrm>
            <a:off x="2089963" y="3013750"/>
            <a:ext cx="1749300" cy="16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
</a:t>
            </a:r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люди сражались на фронте и работали в тылу. Это было время огромной стойкости, труда и взаимной поддержки.
</a:t>
            </a:r>
            <a:endParaRPr lang="en-US" sz="1330" dirty="0"/>
          </a:p>
        </p:txBody>
      </p:sp>
      <p:sp>
        <p:nvSpPr>
          <p:cNvPr id="10" name="Text 3"/>
          <p:cNvSpPr txBox="1"/>
          <p:nvPr/>
        </p:nvSpPr>
        <p:spPr>
          <a:xfrm>
            <a:off x="3996611" y="3013750"/>
            <a:ext cx="1749300" cy="16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 — Победа
</a:t>
            </a:r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стала общим и очень дорогим событием для всей страны. Ее встретили со слезами радости, благодарностью и памятью о погибших.
</a:t>
            </a:r>
            <a:endParaRPr lang="en-US" sz="1359" dirty="0"/>
          </a:p>
        </p:txBody>
      </p:sp>
      <p:sp>
        <p:nvSpPr>
          <p:cNvPr id="11" name="Text 4"/>
          <p:cNvSpPr txBox="1"/>
          <p:nvPr/>
        </p:nvSpPr>
        <p:spPr>
          <a:xfrm>
            <a:off x="5903225" y="3013750"/>
            <a:ext cx="1749300" cy="16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
</a:t>
            </a:r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подвигах рассказывают памятники, семейные истории и школьные уроки. Так память о войне переходит от старших к младшим.
</a:t>
            </a:r>
            <a:endParaRPr lang="en-US" sz="1356" dirty="0"/>
          </a:p>
        </p:txBody>
      </p:sp>
      <p:sp>
        <p:nvSpPr>
          <p:cNvPr id="12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восстанавливалась после войны
</a:t>
            </a:r>
            <a:endParaRPr lang="en-US" sz="285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восстановления СССР после 1945 года: от разрушений к мирной жизни, новым достижениям и первому полету человека в космос.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Россия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 России растут и меняются: появляются новые районы, мосты, дороги и удобный транспорт. Люди стараются сделать жизнь быстрее, безопаснее и комфортнее для всех.
</a:t>
            </a:r>
            <a:endParaRPr lang="en-US" sz="146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развиваются наука, цифровые технологии и космические исследования. Школьники уже сегодня пользуются тем, что еще недавно казалось почти волшебством, — и это не магия, а труд ученых.
</a:t>
            </a:r>
            <a:endParaRPr lang="en-US" sz="146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известна своими спортивными победами, сильными командами и талантливыми спортсменами. Соревнования учат упорству, дружбе и умению поддерживать друг друга до самого финиша.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новыми достижениями бережно сохраняются старинные памятники, музеи, народные праздники и семейные обычаи. Прошлое и настоящее живут рядом и помогают лучше понимать страну.
</a:t>
            </a:r>
            <a:endParaRPr lang="en-US" sz="14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8350" y="1328100"/>
            <a:ext cx="517725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память о прошлом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собраны старинные вещи, документы и картины. Они помогают увидеть, как жили люди раньше, и понять, почему важны большие события истории.
</a:t>
            </a:r>
            <a:endParaRPr lang="en-US" sz="129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pPr algn="ctr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сохраняют рассказы о князьях, городах, войнах, открытиях и героях. Благодаря им память не теряется, даже если прошло очень много лет.
</a:t>
            </a:r>
            <a:endParaRPr lang="en-US" sz="1425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напоминают о защитниках страны, важных битвах и выдающихся людях. У каждого из них есть своя история, которую стоит помнить и уважать.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бабушки, дедушки или родителей тоже хранит прошлое. Семейные воспоминания делают историю близкой и живой, словно она сидит рядом за столом.
</a:t>
            </a:r>
            <a:endParaRPr lang="en-US" sz="12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разные страницы истории
</a:t>
            </a:r>
            <a:endParaRPr lang="en-US" sz="294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истории России: защита земли, труд людей, развитие городов, учеба и новые открытия в разные эпохи.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живет в делах людей, в городах, памятниках и открытиях. Если смотреть внимательнее, прошлое и настоящее становятся одной большой и очень интересной книгой.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2026-05-26T10:23:24Z</dcterms:created>
  <dcterms:modified xsi:type="dcterms:W3CDTF">2026-05-26T10:23:24Z</dcterms:modified>
</cp:coreProperties>
</file>