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викторианской эпохи и значение Британской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эпоха: время расцвета Великобритании как мировой сверхдержавы.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эпохи Виктории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Виктории в 1837 году открыла период стремительных перемен: промышленный рост, культурное развитие и расширение влияния Британии на международной арене изменили облик общества и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Британской империи и её глобальное влияние
</a:t>
            </a:r>
            <a:endParaRPr lang="en-US" sz="256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 на пяти континентах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Британская империя охватывала 33 миллиона квадратных километров, включая обширные колонии в Азии, Африке, Америке и Океании. Это обеспечило её статус главной мировой державы.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«Над империей никогда не заходит солнце»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отражало тот факт, что в любой момент где-то в империи светило солнце, подчеркивая глобальное присутствие и контроль Британии над разными регионами мира.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торговлю и мореплавание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стала ключевым игроком в мировой торговле и морском судоходстве, способствуя развитию международных маршрутов и введению единых стандартов для торговли.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Виктория и её роль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Виктория правила почти 64 года, устанавливая этalon монархической стабильности и укрепляя традиции британской семьи.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личные взгляды оказали влияние на нормы этикета при дворе, расширение благотворительности и поддержку моральных ценностей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Великобритании составляло около 16 миллионов человек, начиная этап активного роста и урбанизации.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вакцин и улучшение санитарных условий способствовали снижению уровня смертности в городах.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сельских жителей переехали в города, возрастая численность рабочих и среднего класса.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достигло 41 миллиона, а средняя продолжительность жизни выросла до 50 лет, отражая улучшение качества жизни.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демографические изменения в XIX веке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экономика
</a:t>
            </a:r>
            <a:endParaRPr lang="en-US" sz="332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 экономические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виды работ и технологии, благодаря чему Англия превратилась в главного поставщика текстиля и угля на мировой рынок.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текстильных фабрик, металлургических и угольных предприятий стало основой индустриального взлёта Британии.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 влияние колоний на экономику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отметилась экспорто ориентированным ростом: Британия продавала 40% промышленных товаров мира, укрепляя экономическую мощь.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поставляли сырьё — хлопок, чай и специи, а импорт поддерживал работу банков и флота, дополняя экономическую систему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литература: отражение времени
</a:t>
            </a:r>
            <a:endParaRPr lang="en-US" sz="2756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массовой прессы и детской литературы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1850–1880-х годах появились первые журналы и книги для детей, что способствовало увеличению грамотности и расширению культурного кругозора.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Чарльза Диккенса и сестёр Бронте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изображали социальное неравенство и семейные трудности, заставляя читателей задумываться о проблемах общества Викторианской Англии.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музеи в эпоху Виктории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 — центр знаний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1857 года музей открыл свои двери широкой публике, став местом хранения мировых сокровищ и источником образования для всех слоёв общества.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портретная галерея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1856 году, галерея представила портреты выдающихся британцев, укрепляя национальную идентичность и культурное самосознание.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прерафаэлитов в живописи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как Милле и Россетти, отвергали классический стиль, создавая работы с яркой детализацией и глубоким символизмом, повлиявшие на викторианское искусство.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инфраструктура викторианской Англии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и неоготические стили доминировали в архитектуре, отражая романтический взгляд на историю и мощь империи.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построены символы эпохи — Биг-Бен, вокзал Сент-Панкрас, современные мосты и системы водоснабжения, ускорившие развитие городов.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и вызовы урбанизации
</a:t>
            </a:r>
            <a:endParaRPr lang="en-US" sz="331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стремительно разросся за XIX век — население выросло с 1 до более 6,5 миллионов. Такой приток жителей потребовал новых городских решений для жизни и работы.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привела к появлению перенаселённых трущоб, где условия жизни были крайне тяжелыми, зачастую с плохой вентиляцией и санитарией.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обострились — загрязнение воздуха от фабрик и рост нечистот вызывали серьёзные угрозы здоровью населения.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Реагируя на проблемы, власти внедрили санитарные реформы и построили расширенные жилые районы для рабочих и среднего класса, улучшая условия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во времена Виктории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1870 года сделал начальное образование обязательным и доступным для всех детей, включая девочек, что значительно повысило уровень грамотности в стране.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всё больше внимания уделяли естественным наукам, математике и английскому языку, готовя подрастающее поколение к жизни в меняющемся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труд в викторианской Англии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средние заработные платы разных слоёв и отражает законодательство по детскому труду, а также роль профсоюзов и чартистов в защите прав рабочих.
</a:t>
            </a:r>
            <a:pPr algn="l" indent="0" marL="0">
              <a:lnSpc>
                <a:spcPct val="15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разрыв в доходах подчёркивал классовые различия, а законы сократили вредный детский труд и способствовали росту влияния рабочих организаций.
</a:t>
            </a:r>
            <a:pPr algn="l" indent="0" marL="0">
              <a:lnSpc>
                <a:spcPct val="15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статистические данные викторианской Англии
</a:t>
            </a:r>
            <a:endParaRPr lang="en-US" sz="1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Канада, Австралию, Индию, Новую Зеландию и части Африки и Карибского бассейна. Этническое и культурное разнообразие было огромным, что создавало сложную систему управления.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 и важнейшие колонии
</a:t>
            </a:r>
            <a:endParaRPr lang="en-US" sz="3227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население колоний достигло свыше 400 миллионов человек, почти четверть мирового населения, что отражало огромную геополитическую мощь Британии.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79" y="952675"/>
            <a:ext cx="1932267" cy="194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073" y="952675"/>
            <a:ext cx="1932267" cy="19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285" y="952675"/>
            <a:ext cx="1932267" cy="19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8510" y="952675"/>
            <a:ext cx="1932267" cy="194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научно-технические достижения викторианской эпохи
</a:t>
            </a:r>
            <a:endParaRPr lang="en-US" sz="2059" dirty="0"/>
          </a:p>
        </p:txBody>
      </p:sp>
      <p:sp>
        <p:nvSpPr>
          <p:cNvPr id="12" name="Text 2"/>
          <p:cNvSpPr txBox="1"/>
          <p:nvPr/>
        </p:nvSpPr>
        <p:spPr>
          <a:xfrm>
            <a:off x="378764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паровоза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78764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Стефенсон создал паровоз, который ускорил транспортировку грузов и людей, сделав железнодорожный транспорт ключевой отраслью экономики.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11958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телефона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11958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Белл в 1877 году изобрёл телефон, значительно улучшив связь и коммуникации как внутри страны, так и между колониями.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645170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 его влияние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45170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позволил передавать информацию мгновенно на большие расстояния, стимулируя международную торговлю и управление империей.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778395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Лондона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778395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1878 году в Лондоне установили уличное электрическое освещение, что повысило безопасность и улучшило качество городской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 в обществе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не могли голосовать и имели ограниченный доступ к образованию и собственности, что затрудняло их социальную и экономическую независимость.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движение суфражисток активно требовало расширения прав, привлекая внимание к проблемам гендерного неравенства.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женщин работали на фабриках, в домашнем хозяйстве и сфере услуг, выполняя зачастую тяжёлую и малооплачиваемую работу.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военные конфликты в Британской империи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восстание индийских солдат против британского правления, ставшее серьёзным вызовом для властей и изменившее колониальную политику.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сипаев, Индия (1857)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Южной Африке, где британские войска столкнулись с сопротивлением народа зулусов, что оказало влияние на контроль региона.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Англо-зулусская война (1879)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Южной Африке между британцами и бурскими республиками, завершившаяся укреплением британского господства.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Бурская война (1899–1902)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и ценности эпохи Виктории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моральные нормы формировали общественное поведение, ценились скромность и благочестие как основа личной и семейной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 и религиозное воспитание стали важными элементами культуры, укрепляя социальное единство и поддержку нуждающихся.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семья строилась на патриархальных принципах, где старшие несли ответственность за младших, а религия играла значительную роль в воспитании.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населения планеты входила под управление Британии, что определяло культурные и политические связи, сохранившиеся в ряде современных стран.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миллионов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насчитывала британская империя к концу XIX века, что иллюстрирует её масштаб и глобальное влияние.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викторианской эпохи на современный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Виктории заложила основы современной британской культуры и международных отношений, оставив глубокое, многогранное наследие в политике и обществе.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2026-05-10T17:34:59Z</dcterms:created>
  <dcterms:modified xsi:type="dcterms:W3CDTF">2026-05-10T17:34:59Z</dcterms:modified>
</cp:coreProperties>
</file>