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закономерности изменчивости и селекция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изменчивости и селекции — база биологических и аграрных наук.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середины XIX века изменения в понимании наследственности от законов Менделя до зарождения генетики Бэтсона обосновали переход селекции от опыта к науке. Появились высокоурожайные сорта и новые породы животных благодаря системным подходам.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к современному пониманию наследственности и селекции
</a:t>
            </a:r>
            <a:endParaRPr lang="en-US" sz="2417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как движущая сила эволюции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обеспечивает разнообразие организмов, формируя предпосылки для естественного отбора. Без вариабельности адаптации к среде невозможны, что подтверждается наблюдениями в природе.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изменчивости в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окраски крыльев у бабочек демонстрирует адаптивные возможности вида под воздействием факторов среды. Аналогично, устойчивость бактерий к антибиотикам иллюстрирует быстрое возникновение новых признаков.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изменчивости в сохранении видов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способствует выживанию в изменяющихся условиях, позволяя формировать новые адаптации. Это фундаментальный процесс, обеспечивающий многообразие жизни на планете.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изменчивости в биологической эволюции
</a:t>
            </a:r>
            <a:endParaRPr lang="en-US" sz="2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вызвана генетическими изменениями и передаётся потомству, включая мутации и комбинативные процессы.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 ненаследственная изменчивость: отличительные черты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Ненаследственная изменчивость обусловлена воздействием среды, проявляется в фенотипе, но не меняет генотип и не наследуется.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ненаследственной изменчивости является изменение массы тела человека при смене режима питания и физической активности.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— это совокупность всех генов организма, задающих потенциальные признаки и наследственные возможности. Он неизменен в течение жизни.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 фенотип: фундаментальные понятия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формируется из взаимодействия генотипа с окружающей средой, проявляясь в наблюдаемых характеристиках, таких как окраска или рост.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внешних факторов и особенностей организма определяет различия в скорости возникновения мутаций.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мутаций выше у животных из-за сложности генетического контроля и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генетике, 2022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частоты мутаций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 хромосом в мейозе обеспечивает разнообразный набор генов в гаметах.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комбинативной изменчивости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— обмен участками между гомологичными хромосомами увеличивает генетическое разнообразие.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слияние гамет при оплодотворении создаёт уникальные генотипы, кроме идентичных однояйцевых близнецов.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мутации и их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мутации замещают отдельные нуклеотиды и могут менять функции белков. Часто нейтральны, но иногда вызывают значимые изменения, влияющие на адаптацию.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мутации и структурные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структуры и числа хромосом могут существенно влиять на организм. В селекции используют такие мутации для получения новых сортов и пород.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мутации и их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количества наборов хромосом приводят к полиплоидии, что часто встречается у растений и даёт новые свойства, необходимые для селекции.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мутаций и их биологическое значение
</a:t>
            </a:r>
            <a:endParaRPr lang="en-US" sz="27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071500"/>
            <a:ext cx="4037700" cy="17516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наследственной и средовой изменчивостью и их значимость для селекции.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наследственные изменения учитываются в селекции, поскольку они закрепляются в потомстве.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генетике,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генетической и модификационной изменчивости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Пластичность позволяет одному генотипу проявлять разные фенотипы в зависимости от внешних условий, влияя на приспособляемость.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Пластичность организма и влияние среды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высота кукурузы варьируется при смене типа почвы и уровня увлажнения, отражая адаптивные реакции.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Пластичность важна для выживания, обеспечивая гибкость ответов организма на стрессовые факторы и изменчивость среды.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— это научная и практическая деятельность по созданию новых сортов растений, пород животных и штаммов микроорганизмов с желательными для человека свойствами. Она направлена на повышение продуктивности и адаптивности организмов.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Селекция: основные понятия и задачи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селекции включают повышение урожайности и качества продукции, улучшение устойчивости к болезням и вредителям. Например, выведение пород коров с высоким удоем и повышенной устойчивостью к маститу.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предполагает выбор наиболее ценных особей для дальнейшего размножения с целью закрепления полезных признаков у потомства.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селекции: искусственный отбор, гибридизация, мутагенез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заключается в скрещивании организмов с различными характеристиками для получения гибридов с новыми свойствами и улучшенными качествами.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Мутагенез — метод, при котором мутации вызываются химическими или физическими факторами для создания генетического разнообразия и ускорения селекционного процесса.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 сочетание этих методов зависят от конечных целей селекции, биологических особенностей объектов и доступных ресурсов.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урожайности связано с внедрением новых сортов и современных агротехнологий, значительно увеличивающих продуктивность посевов.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 отражает успехи отечественной и мировой селекции в обеспечении продовольственной безопасности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2022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селекции: динамика урожайности пшеницы
</a:t>
            </a:r>
            <a:endParaRPr lang="en-US" sz="252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нового сорта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Научно-практический процесс селекции растений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Bt-кукуруза: защита от вредителей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Bt-кукуруза содержит ген бактерии Bacillus thuringiensis, обеспечивающий ей устойчивость к насекомым-вредителям. Это снижает использование пестицидов и повышает урожайность, что важно для сельского хозяйства.
</a:t>
            </a:r>
            <a:endParaRPr lang="en-US" sz="1317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Golden Rice: обогащённый витамином А
</a:t>
            </a:r>
            <a:pPr algn="ctr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Golden Rice — генетически модифицированный рис, обогащённый провитамином А для борьбы с дефицитом микроэлементов в питании людей. Этот пример демонстрирует возможности биотехнологий в улучшении продовольственной безопасности.
</a:t>
            </a:r>
            <a:endParaRPr lang="en-US" sz="1217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в селекции: примеры и возможности
</a:t>
            </a:r>
            <a:endParaRPr lang="en-US" sz="26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позволяет быстро размножать ценные растения или животных, сохраняя их наследственные признаки и ускоряя производство новых качественных поколений.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методы: клонирование и культура клеток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клеток и тканей способствует получению безвирусных растений и экспрессии нужных генов, что ускоряет селекцию и снижает риск распространения болезней.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включают массовое производство вирусо-стерильного картофеля и ускоренное размножение перспективных сортов яблони с помощью культуры меристем.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032" y="1124025"/>
            <a:ext cx="6254435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методов селекции по ключевым характеристикам для оптимального выбора подхода.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зависит от целей, ресурсов и требований к безопасности; комбинирование подходов обеспечивает лучшие результаты.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аналитический обзор 2021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недостатки методов селекции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5350" y="1588841"/>
            <a:ext cx="3248100" cy="260101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2350" y="1587500"/>
            <a:ext cx="4818000" cy="11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серьёзные дебаты о безопасности ГМО для здоровья человека и окружающей среды. В ЕС производство ограничено, а в России проводятся комплексные проверки перед выпуском на рынок.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Этичные и правовые вопросы селекции и ГМО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026800"/>
            <a:ext cx="4818000" cy="11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биоэтики включают патентование генно-инженерных продуктов и доступ фермеров к семенам. Общественное мнение формируется на основе научных данных и правовых норм.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2040 год: интеграция этических стандартов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единых международных норм и правил регулирования биотехнологий с учётом биоэтики и общественных интересов.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2035 год: борьба с генетическим эрозией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мероприятий по сохранению генетического разнообразия культур в условиях изменения климата и распространения патогенов.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 год: расширение молекулярной селекции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внедрение генетических маркеров для ускорения и повышения точности отбора сельскохозяйственных культур.
</a:t>
            </a:r>
            <a:endParaRPr lang="en-US" sz="1261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 год: цифровизация и роботизация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цифровых технологий и роботизированных систем для автоматизированного фенотипирования и мониторинга организмов.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селекции: основные тенденции и вызовы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0" y="302595"/>
            <a:ext cx="2865900" cy="262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000" y="302550"/>
            <a:ext cx="3471900" cy="40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изменчивости и селекции в современном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1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закономерностей изменчивости является основой селекции, обеспечивающей прогресс в биологии. Современные методы способствуют устойчивому развитию агропромышленного комплекса и решению глобальных экологических задач.
</a:t>
            </a:r>
            <a:endParaRPr lang="en-US" sz="352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2026-05-10T00:28:18Z</dcterms:created>
  <dcterms:modified xsi:type="dcterms:W3CDTF">2026-05-10T00:28:18Z</dcterms:modified>
</cp:coreProperties>
</file>