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закономерности эволюционного процесса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эволюции раскрывают механизмы возникновения и преобразования живых видов.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сформировалась в XIX веке, опираясь на открытия в биологии и геологии. Дарвин ввёл ключевые понятия, которые современные науки расширяют, раскрывая сложность эволюции.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эволюционной мысли: от неизменности к изменчивости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генетической информации от родителей к потомству, сохраняя признаки видов во времени.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каждой клетки содержит полный набор инструкций, определяющий развитие и функционирование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создаёт разнообразие признаков, позволяя естественному отбору формировать адаптации.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Наследственность: основа передачи признаков и материал для отбора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связана с изменениями в ДНК, создавая новые аллели и признаки.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даёт организмам способность отличаться по признакам, что лежит в основе вида разнообразия.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служит базой для естественного отбора, направляя эволюцию популяций.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возникает из сочетания генов при половом размножении, увеличивая разнообразие потомства.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 ее эволюционная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устойчивость признаков, отдавая преимущество средним значениям, как у стабильной массы тела птиц.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Выдвигает новые признаки вперёд, например, увеличение массы тела у животных в меняющихся климатических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Разделяет популяцию на группы с крайними признаками, что способствует возникновению новых подвидов.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формы и примеры действия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одного вида соперничают за ресурсы и территорию, что стимулирует выживание самых приспособленных особей.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хищничество и паразитизм, заставляя виды развивать защитные и охотничьи стратегии.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взаимоотношения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сталкиваются с неблагоприятными условиями, такими как засуха или холод, формируя специфические адаптации.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абиотическими факторами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борьбы становится рост разнообразия признаков, улучшающих выживание и размножение.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адаптивных изменений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борьбы за существование и их эволюционные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отбора по-разному влияет на структуру и вариации в популяциях, обеспечивая эволюционные изменения.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разнообразие адаптивных стратегий, поддерживающих или изменяющих признаки в популяциях.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естественного отбора и их влияние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или удаление отдельных нуклеотидов может кардинально менять функции белков, влияя на признаки и адаптации.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мутации: малые изменения с большими последствиями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структуры или числа хромосом приводят к новому сочетанию генов, способствуя видообразованию и наследственным болезням.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перестройки и их значение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Радиация, химикаты и ошибки репликации обогащают генетический материал, создавая потенциал для адаптаций или вредных изменений.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факторов на мутации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эволюционном разнообразии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включает группу организмов одного вида, способных скрещиваться и обмениваться генами на определённой территории.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накапливаются генетические изменения, которые под действием отбора могут закрепляться и распространяться.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часто служит началом формирования новых видов через накопление отличий.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 базис эволюционного процесса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разделяет популяции физическими барьерами, ускоряя генетическое расхождение.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возникает, когда популяции занимают разные среды обитания, ограничивая встречи между ними.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Этологическая изоляция формируется через различия в поведении, особенно брачных сигналах и ритуалах.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изоляция предотвращает успешное скрещивание из-за несовместимости генетического материала.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изоляции и их роль в формировании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у дельфинов и акул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(млекопитающие) и акулы (рыбы) внешне похожи благодаря обтекаемой форме тела. Это сходство возникло независимо, чтобы обеспечить эффективное плавание в водной среде, демонстрируя пример адаптации к общим условиям.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летучей мыши и птицы: разный путь к полёту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летучие мыши и птицы обладают крыльями, их строение различно. Эти органы развились независимо, служат одной функции — полёту, что иллюстрирует принцип конвергенции в адаптации к воздушной среде.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Листья-вдовы у кактусов и молочая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регионах Северной Америки и Африки кактусы и молочаи развили похожие листья-вдовы, которые уменьшают испарение воды. Несмотря на экологическую схожесть, эти признаки имеют различное генетическое происхождение.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случаи конвергенции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представляет собой процесс расхождения внутри группы организмов под влиянием адаптации к различным экологическим нишам. Это способствует увеличению разнообразия и специализации внутри видов.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разнообразие клювов у вьюрков Дарвина, специализированных для разных источников пищи, а также развитие разнообразных конечностей у млекопитающих, что укрепляет роль дивергенции в видообразовании.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Дивергенция: расхождение признаков и формирование новых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Прогрессивные изменения, такие как появление кровеносной системы и органов чувств, позволили организмам осваивать новые среды и расширять экологические ниши.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миллионов лет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возникли первые многоклеточные организмы, что стало ключевым этапом усложнения жизни на Земле.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Сезонная смена окраски у зайца-беляка помогает маскироваться в разные времена года, снижая риски хищничества и повышая выживаемость в условиях смены среды.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Воробьиные развивают форму клюва, соответствующую их рациону, а подкожный жир у северных млекопитающих защищает от холода, обеспечивая успешное функционирование в специфических условиях.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Идиоадаптация: механизмы локальных приспособлений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паразитические черви утрачивают сложные органы чувств, так как условия жизни внутри хозяина делают их ненужными. Эта утрата отражает упростившийся уровень организации при регрессе.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органов чувств у паразитических червей
</a:t>
            </a:r>
            <a:endParaRPr lang="en-US" sz="1373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полного отсутствия света слепые рыбы, обитающие в пещерах, теряют зрение. Такой регрессивный процесс помогает экономить энергию и адаптироваться к новым экологическим нишам.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Слепые рыбы в подземных водах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регресс: примеры и причины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жизненный цикл бактерий ускоряет появление устойчивых штаммов, что влияет на медицинские и экологические процессы.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эволюционируют с разной скоростью, что важно учитывать в биологии и практике охраны природы.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эволюционных изменений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значительно изменил виды растений и животных, создавая сорта и породы с желательными свойствами для сельского хозяйства и промышленности.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и антропогенные факторы, включая изменение климата и разрушение экосистем, значительно влияют на направления и темпы эволюционных процессов.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эволюцию: современные аспекты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признаки и примеры биологического прогресса и регресса в живой природе.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прогресс связан с ростом и усложнением, а регресс — с упрощением и сокращением. Это отражает динамическую природу эволюции.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биологии видов, 2022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биологического прогресса и регресса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сходства и отличия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переходные формы, такие как археоптерикс, демонстрируют связь между групами организмов. Гомологичные органы подтверждают единство происхождения.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разных видов выявляет степень родства и подтверждает теоретические основы эволюции, совпадая с данными палеонтологии и эмбриологии.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эволюционных процессов — ключ к изучению биологического разнообразия и решения современных экологических и медицинских задач, обеспечивая фундамент для развития науки и сохранения природы.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изучения закономерностей эволюции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2026-05-10T08:07:43Z</dcterms:created>
  <dcterms:modified xsi:type="dcterms:W3CDTF">2026-05-10T08:07:43Z</dcterms:modified>
</cp:coreProperties>
</file>