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чтение важно на уроках английского языка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делает английский понятнее, богаче и увереннее.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402" y="1360725"/>
            <a:ext cx="3930197" cy="298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 9 классе: от текста к смыслу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девятом классе чтение помогает не только понимать сюжет, но и быстро находить факты, главную мысль и позицию автора в учебных, экзаменационных и повседневных текстах.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развивает чтение на английском языке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Узнавание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закрепляет знакомую лексику и помогает быстрее узнавать слова в новом контексте, даже если они стоят в непривычной форме или сочетании.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чутьё
</a:t>
            </a:r>
            <a:pPr algn="l" indent="0" marL="0">
              <a:lnSpc>
                <a:spcPct val="115000"/>
              </a:lnSpc>
              <a:buNone/>
            </a:pPr>
            <a:r>
              <a:rPr lang="en-US" sz="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легче заметить, как работают времена, артикли, предлоги и порядок слов. Так правила запоминаются не отдельно, а вместе со смыслом предложения.
</a:t>
            </a:r>
            <a:endParaRPr lang="en-US" sz="1096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главного
</a:t>
            </a:r>
            <a:pPr algn="l" indent="0" marL="0">
              <a:lnSpc>
                <a:spcPct val="115000"/>
              </a:lnSpc>
              <a:buNone/>
            </a:pPr>
            <a:r>
              <a:rPr lang="en-US" sz="5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работа с текстами учит выделять тему, основную мысль и важные детали. Это особенно полезно, когда нужно ответить на вопросы по абзацу или всему тексту.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Догадка по контексту
</a:t>
            </a:r>
            <a:pPr algn="l" indent="0" marL="0">
              <a:lnSpc>
                <a:spcPct val="115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встречается незнакомое слово, читатель не останавливается надолго, а пробует понять его по соседним словам, теме и общей ситуации в тексте.
</a:t>
            </a:r>
            <a:endParaRPr lang="en-US" sz="118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 растёт через текст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и пассивная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знакомит не только со словами, которые сразу используются в речи, но и с лексикой, которую сначала важно просто узнавать и понимать в тексте.
</a:t>
            </a:r>
            <a:endParaRPr lang="en-US" sz="1082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часто встречаются готовые сочетания слов и фразовые глаголы. Они помогают звучать естественнее и понимать английскую речь без дословного перевода.
</a:t>
            </a:r>
            <a:endParaRPr lang="en-US" sz="1082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разными значениями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означать разное в зависимости от контекста. Чтение учит замечать такие изменения и выбирать правильный смысл.
</a:t>
            </a:r>
            <a:endParaRPr lang="en-US" sz="1082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в теме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посвящён одной теме, новые слова запоминаются легче, потому что они связаны между собой и сразу видны в живом примере.
</a:t>
            </a:r>
            <a:endParaRPr lang="en-US" sz="10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чтение влияет на результаты по английскому языку
</a:t>
            </a:r>
            <a:endParaRPr lang="en-US" sz="2252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даже умеренное ежедневное чтение заметно улучшает работу с заданиями, где нужно быстро находить информацию и сопоставлять детали.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регулярнее чтение, тем лучше понимание текста, точнее ответы и выше уверенность в заданиях по английскому.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иллюстративная схема на основе учебной логики; данные условные, 2025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733" y="2179071"/>
            <a:ext cx="433913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939" y="3075250"/>
            <a:ext cx="511500" cy="454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75434"/>
            <a:ext cx="511500" cy="40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понимать грамматику в тексте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глаголов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формы глаголов видны в действии: события, привычки и результаты связываются между собой. Это помогает запоминать времена не как таблицу, а как способ передать смысл.
</a:t>
            </a:r>
            <a:endParaRPr lang="en-US" sz="798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предложения целиком, школьник замечает, как расположение слов влияет на вопрос, утверждение и отрицание. Так легче строить собственные фразы без лишних ошибок.
</a:t>
            </a:r>
            <a:endParaRPr lang="en-US" sz="798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и предлоги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связном тексте становится понятнее, почему выбирается a, the или нулевой артикль, а также какой предлог нужен после слова или выражения в конкретной ситуации.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показывают причину, условие, противопоставление и последовательность событий. Чтение помогает увидеть, как из отдельных предложений складывается понятный и логичный текст.
</a:t>
            </a:r>
            <a:endParaRPr lang="en-US" sz="79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чтение на уроках английского языка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чтение поддерживает разные виды речевой деятельности и помогает использовать язык точнее.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одновременно укрепляет словарь, грамматику и понимание текста, а затем помогает в письме и говорении.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таблица по теме урока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чтения к пониманию и ответу на вопрос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показывающая, как школьник работает с текстом на английском языке.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текстов — две разные цели чтения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 одну перемену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девятиклассник читает короткий рассказ, он следит за героями, событиями и настроением текста. Такой материал развивает воображение и помогает почувствовать, как английский язык передаёт эмоции, характер и изменения в сюжете.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на школьной странице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объявлении или заметке важны дата, место, время и конкретная инструкция. Здесь не нужно читать каждое слово подряд: достаточно быстро найти нужную информацию и понять, что именно требуется сделать.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задания по чтению встречаются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форматы проверяют не только словарь, но и умение быстро искать нужную информацию, замечать формулировки и удерживать внимание на деталях.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чтение в школе связано с пониманием смысла, сопоставлением фактов и выбором правильного варианта ответа.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схема; распределение условное, 2025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выполнять задания ОГЭ по английскому языку
</a:t>
            </a:r>
            <a:endParaRPr lang="en-US" sz="1952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ОГЭ важно быстро находить в тексте нужные факты, даты, имена и детали. Регулярное чтение учит не теряться в объёме и сразу замечать информацию, которая отвечает на вопрос.
</a:t>
            </a:r>
            <a:endParaRPr lang="en-US" sz="1261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 перефразирование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экзамене вопрос часто сформулирован иначе, чем сам текст. Читатель, привыкший к разным вариантам слов и выражений, легче узнаёт синонимы и не путает близкие по смыслу ответы.
</a:t>
            </a:r>
            <a:endParaRPr lang="en-US" sz="1278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и увереннее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навык чтения экономит время на экзамене и снижает стресс. Ученик быстрее понимает условие, точнее проверяет варианты и увереннее справляется с заданиями, где нужен короткий ответ.
</a:t>
            </a:r>
            <a:endParaRPr lang="en-US" sz="1261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 по невнимательности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читает осмысленно, а не по отдельным словам, он реже выбирает ответ только по знакомому слову. Это особенно важно в заданиях с похожими вариантами и короткими текстами.
</a:t>
            </a:r>
            <a:endParaRPr lang="en-US" sz="126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читать быстрее и не терять общий смысл текста в заданиях с ограниченным временем.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незнакомое слово часто не мешает понять абзац, если ясны тема, контекст и ключевые слова.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Методический приём работы с текстом на уроках английского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076185"/>
            <a:ext cx="3239400" cy="14148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английских текстов и навыки, которые они развивают
</a:t>
            </a:r>
            <a:endParaRPr lang="en-US" sz="2093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тексты тренируют разные стороны чтения и помогают применять язык в учебных и жизненных ситуациях.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тексты, тем шире круг навыков: от поиска фактов до понимания смысла и персонажей.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привычка читать на английском языке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регулярной работы с текстом на уроке и дома.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и домашняя среда, которая помогает читать
</a:t>
            </a:r>
            <a:endParaRPr lang="en-US" sz="229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лежат учебник, словарь и тетрадь для новых слов, ученик не отвлекается на поиск нужных вещей. Это делает работу с текстом спокойнее и собраннее.
</a:t>
            </a:r>
            <a:endParaRPr lang="en-US" sz="1082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стол, хорошее освещение и минимум лишних звуков помогают сосредоточиться на смысле текста. В такой обстановке легче замечать ключевые слова и не пропускать детали.
</a:t>
            </a:r>
            <a:endParaRPr lang="en-US" sz="979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как 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5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Планшет, ноутбук или телефон могут быть полезны для чтения, если они используются только для текста и словаря. Тогда экран не мешает, а помогает быстро находить нужную информацию.
</a:t>
            </a:r>
            <a:endParaRPr lang="en-US" sz="988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Закладка, пометки и отдельная тетрадь для слов создают привычный порядок. Когда ученик видит результат своей работы, ему проще возвращаться к чтению снова и снова.
</a:t>
            </a:r>
            <a:endParaRPr lang="en-US" sz="10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девятиклассникам трудно читать на английском
</a:t>
            </a:r>
            <a:endParaRPr lang="en-US" sz="2234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усиливаются вместе: незнакомые слова, непривычные конструкции и спешка в задании мешают понять текст целиком.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трудностей требует не одного приёма, а сочетания: словарь, контекст, тренировка скорости и регулярное чтение.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трудностей чтения, указанных в теме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как способ учить английский каждый день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Выбор короткого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 с небольшого материала по уровню: несколько абзацев, диалог или короткая новость. Так читать легче, а результат становится заметен уже сразу.
</a:t>
            </a:r>
            <a:endParaRPr lang="en-US" sz="846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Ежедневная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10–15 минут в день достаточно, чтобы язык не забывался между уроками. Постепенно ученик быстрее узнаёт слова и спокойнее работает с новыми текстами.
</a:t>
            </a:r>
            <a:endParaRPr lang="en-US" sz="865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Возврат к прочитанному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время полезно перечитать текст, выписать новые слова и ответить на вопрос по содержанию. Это закрепляет лексику и делает чтение привычкой.
</a:t>
            </a:r>
            <a:endParaRPr lang="en-US" sz="8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21441"/>
            <a:ext cx="3239400" cy="13243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при регулярном чтении на английском
</a:t>
            </a:r>
            <a:endParaRPr lang="en-US" sz="2398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работа с текстами даёт заметные изменения в нескольких важных навыках одновременно.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важнее объёма: даже короткое, но регулярное чтение постепенно улучшает несколько навыков сразу.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принципы сильного читателя на уроке английского
</a:t>
            </a:r>
            <a:endParaRPr lang="en-US" sz="2058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26150" y="1484350"/>
            <a:ext cx="1295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понемногу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 текста проще понять и легче закончить без усталости. Регулярные короткие чтения дают лучший результат, чем редкие длинные попытки.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231350" y="1484350"/>
            <a:ext cx="1295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Возвращаться к трудному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место в тексте оказалось сложным, полезно перечитать его ещё раз и посмотреть на соседние предложения. Часто смысл становится яснее именно после повторного взгляда.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020200" y="1484400"/>
            <a:ext cx="1295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Догадываться по контексту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новое слово нужно сразу переводить. Иногда достаточно понять, к чему оно относится, и использовать знакомые слова вокруг него.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809050" y="1484350"/>
            <a:ext cx="1295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с разными текстами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диалоги, статьи, письма и объявления развивают разные умения. Чем разнообразнее тексты, тем увереннее ученик читает в любой ситуации.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7597900" y="1484350"/>
            <a:ext cx="1295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Отвечать и высказываться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важно не только выбрать ответ, но и объяснить его, найти доказательство в тексте и сформулировать своё мнение на английском языке.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 — основа успеха в изучении английского языка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помогает лучше понимать текст, увереннее выполнять задания и точнее использовать слова и грамматику. Для девятиклассника это самый практичный путь к прочным знаниям и спокойной работе с английским.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2026-05-31T13:32:58Z</dcterms:created>
  <dcterms:modified xsi:type="dcterms:W3CDTF">2026-05-31T13:32:58Z</dcterms:modified>
</cp:coreProperties>
</file>