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наречия: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отвечают на вопросы: как, где, когда и с какой частотой происходит действие.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 и его роли в английском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— часть речи, уточняющая глаголы, прилагательные и другие наречия, указывая на время, место, образ действия и степень. Оно помогает точнее выражать мысли и делает речь живой.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наречия в английском языке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распространённый способ — прибавить -ly к прилагательному (quick → quickly). Это позволяет получить наречие, описывающее, как совершается действие.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суффикса -ly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имеют такую же форму, как и прилагательные (fast, hard). Они не меняют вид, а значение определяется контекстом и позицией в предложении.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совпадающие с прилагательными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образуют наречия уникально: good превращается в well. Такие исключения встречаются часто и требуют запоминания.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наречий с помощью суффикса -ly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образуются с помощью суффикса -ly, который добавляют к основам прилагательных, например, clear — clearly, happy — happily.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 -y меняют окончание на -i перед добавлением -ly, как в словах easy — easily и angry — angrily.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 -ly обычно отвечают на вопрос «как?» и служат для уточнения действия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совпадающие с прилагательными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имеют ту же форму, что и прилагательные, например, fast, hard, late, early — они не получают суффикса -ly.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наречие помогает его место в предложении и функция: в «He runs fast» слово fast — наречие, а в «a fast car» — прилагательное.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часто обозначают скорость, усилие или время и употребляются как с глаголами, так и с существительными.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запомнить их самостоятельное использование, чтобы не ошибаться при образовании наречий без суффикса.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 образовании наречий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сильно отличаются от прилагательных. Например, good превращается в well, а bad — в badly. Такие слова составляют особую группу исключений.
</a:t>
            </a:r>
            <a:endParaRPr lang="en-US" sz="960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Кардинально разные формы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вроде far имеют несколько форм (farther, further) в зависимости от смысла. Также положение наречия в предложении меняет его значение, что важно учитывать.
</a:t>
            </a:r>
            <a:endParaRPr lang="en-US" sz="993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случаи и порядок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суффиксы для образования наречий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-ward(s) используется для наречий направления: backward, forward — указывают движение или ориентацию.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-wise образует наречия, обозначающие способ или направление, например, clockwise — по часовой стрелке.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образуются с помощью приставок, как abroad (за границей) и away (прочь), указывая на место или направление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97614"/>
            <a:ext cx="4007700" cy="17504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примеры образования наречий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суффиксы и примеры наречий с их переводом.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-ly — наиболее часто используемый способ образования наречий, остальные встречаются реже.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английскому языку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 нерегулярные наречия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наречия образуются по стандартным правилам, добавляя -ly к прилагательным, например, quick — quickly.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наречия часто имеют уникальные формы или остаются неизменными, как good — well или late — late.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используемые нерегулярные наречия включают well, hard, fast, early и late, требующие особого внимания.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помогает правильно применять и воспринимать наречия в речи и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наречий в предложении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наречий в английской речи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наречий на смысл и структуру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располагаться в начале, середине или конце предложения. Например: He quickly left; Sometimes she comes late. Важно уметь определять правильную позицию.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модифицируют не только глаголы, но и прилагательные, другие наречия или всё предложение, что влияет на точность и выразительность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наречий по значению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способа описывают, как совершается действие: быстро, медленно, тщательно. Они отвечают на вопрос «как?» и уточняют манеру выполнения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и места указывают, когда и где происходит событие. Например, now — сейчас, здесь — here, everywhere — везде. Они помогают понять контекст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и частоты выражают интенсивность (очень, немного) и регулярность действия (всегда, никогда). Эти категории расширяют смысл и дают дополнительную информацию.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прилагательными и наречиями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характеризуют существительные, например, «быстрая машина» (a fast car), тогда как наречия модифицируют глаголы, другие наречия или прилагательные, уточняя способ или степень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имеют суффикс -ly, но встречаются исключения. В предложении их роль определяется по позиции и функции, что позволяет отличить их от прилагательных на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образования наречия в английском языке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и добавления суффиксов при образовании наречий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основных способов образования наречий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встречаются наречия с суффиксом -ly, составляющие подавляющее большинство от общего числа употреблений в школьных текстах.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преобладание стандартного способа образования наречий и редкость исключений в учебных материалах.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британских и американских школьных учебников,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 оригинальных английских текстах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Роулинг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о Гарри Поттере обилие наречий, например, quickly и mysteriously, добавляет динамику и эмоциональную окраску сценам.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Твена наречия, как softly и mysteriously, помогают передать характер и детали поведения персонажей.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Роальд Даль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наречия для создания ярких образов и передачи настроения, например, quietly и suddenly в рассказах для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9508"/>
            <a:ext cx="4007700" cy="17386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наречий с суффиксом -ly и без него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одни слова имеют две наречные формы с разным значением, другие — только одну, без изменений в окончании.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 -ly и без него различаются по значению, что важно учитывать при использовании.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английского языка для среднего уровня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образовании наречий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добавление суффикса -ly к уже наречным словам, например fastly вместо правильного fast, что является неверным образованием.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учащиеся путают формы good и well, используя прилагательное там, где требуется наречие, что приводит к грамматическим ошибкам.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hardly, означающего 'почти не', часто приводит к ошибочному пониманию смысла, особенно в отрицательных предложениях.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добавлении суффикса -ly часто происходит смена буквы y на i, например happy становится happily. Прилагательные на -le теряют букву e: simple – simply.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 -ly, например friendly, являются омонимичными прилагательным и используются только как прилагательные, что требует внимания при правописании.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и особенности написания наречий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языковых выражений содержат наречия, повышая точность и выразительность коммуникации.
</a:t>
            </a:r>
            <a:endParaRPr lang="en-US" sz="181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речь более живой и детализированной, часто встречаются в вопросах и отрицаниях, что усиливает смысловую нагрузку.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 использования наречий в английском языке, 2022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способов образования и правильного применения наречий значительно улучшает навыки общения, обогащает словарный запас и снижает количество грамматических ошибок.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наречий для грамотной речи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2026-05-07T04:45:01Z</dcterms:created>
  <dcterms:modified xsi:type="dcterms:W3CDTF">2026-05-07T04:45:01Z</dcterms:modified>
</cp:coreProperties>
</file>