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 на конце наречий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наречия без ошибок.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писать привычные слова в диктантах, тетрадях и контрольных. Нужно знать часть речи, помнить шипящие и запомнить несколько исключений, чтобы не ошибаться в знакомых словах и выражениях.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Орфограмма, которая встречается часто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обозначает, как именно совершается действие: быстро, тихо, справа. Оно уточняет глагол и делает высказывание точнее и выразительнее, помогая понять смысл сказанного.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14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относится не к действию, а к признаку: очень красивый, слишком рано. В таких случаях оно показывает степень проявления качества и отвечает на вопрос в какой степени?
</a:t>
            </a:r>
            <a:endParaRPr lang="en-US" sz="1796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наречия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наречиям задают вопросы где? как? куда? когда? в какой степени? Эти вопросы помогают отличить их от других частей речи и правильно определить орфограмму в слове.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рассматриваются наречия, которые оканчиваются на шипящий согласный. Именно в таких словах возникает выбор: писать мягкий знак на конце или нет.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 в русском языке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шипящие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шипящим согласным относятся ж, ш, ч, щ. Эти буквы звучат особенно и именно они создают орфографическую трудность, когда стоят в конце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шипящая оказывается на конце наречия, нужно внимательно проверить написание. В этой позиции появляется правило, связанное с мягким знаком и списком исключений.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настежь, прочь, сплошь, невмочь, точь-в-точь. Во всех них шипящая слышится на конце, а написание требует отдельной проверки.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не только букву, но и положение звука в слове. Когда шипящая стоит в конце наречия, именно она подсказывает, где возможна орфограмма.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наречия и 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разделить слова на две группы: по правилу и без мягкого знака.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наречий после шипящих пишется Ь, а исключений немного и их нужно запомнить отдельно.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языка: мягкий знак после шипящих на конце наречий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 обозначает отдельного звука, но сохраняется как важный орфографический признак и помогает узнавать форму слова.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образуют группу шипящих согласных.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различаются по длине, но все они относятся к одной орфограмме и требуют внимательной проверки окончания.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есть шипящая на конце, а большинство слов заканчивается на мягкий знак.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букв в приведённых примерах; дата не требуется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наречий с мягким знаком после шипящих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без мягкого знака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группа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уж, замуж и невтерпёж заканчиваются на шипящую, но мягкий знак на конце не пишется. Их нужно запомнить как исключения, а не проверять по общему правилу.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часто путают с обычными наречиями, поэтому их полезно повторять отдельно. Если слово входит в этот список, мягкий знак в конце не нужен.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списком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выучить три слова сразу и узнавать их в тексте. Такой способ помогает быстрее избежать ошибок в диктанте, чем каждый раз сомневаться при письме.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написание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решить, нужен ли мягкий знак в конце наречия.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другими частями речи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часть речи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появляется, когда наречие принимают за другое слово. Сначала нужно определить, что слово отвечает на вопрос наречия, а уже потом решать, писать ли мягкий знак.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формы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пары: настежь — настеж, прочь — проч, сплошь — сплош. Такое сравнение показывает, что окончание слова связано не только со звуком, но и с частью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с краткими словами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выглядят похоже, но относятся к другим частям речи, например хорош, горяч. У них иная грамматическая природа, поэтому правило о мягком знаке к ним не применяется.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написание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важно не только услышать слово, но и понять его грамматическую форму. Именно это помогает избежать ошибок в похожих, но разных по смыслу и написанию словах.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наречия с приставками и суффиксами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всё слово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наречиях с приставками и суффиксами важно оценивать слово целиком. Мягкий знак сохраняется в таких формах, как невмочь, наотмашь и навзничь, хотя их строение кажется необычным.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звук не решает всё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выбирать написание только по последней букве. Орфограмма зависит не от отдельного суффикса или приставки, а от принадлежности слова к наречиям после шипящих.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 правилу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оканчивается на шипящую и является наречием, сначала ищут исключения. Когда их нет, на конце пишется Ь, даже если слово выглядит сложным и длинным.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правильную форму и типичную ошибку в словах с этой орфограммой.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пишется с мягким знаком, но исключения нужно помнить отдельно. Ошибка часто связана не с правилом, а с невнимательным подбором формы.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примеры из орфографического правила русского языка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и неверное написание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основную часть примеров составляют слова с мягким знаком на конце.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имеет общий характер: правильное написание с Ь встречается чаще всего, а исключения и похожие формы требуют отдельной проверки.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орфограммы; данные для наглядного сравнения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 орфограмме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мягкого знака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забывают поставить Ь в словах настежь и прочь, потому что ориентируются только на звучание. При записи на слух эта ошибка особенно заметна.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знак в исключениях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добавление мягкого знака там, где его нет: ужь, замужь, невтерпёжь. Такие формы нарушают правило и сразу показывают, что исключение не запомнено.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часть речи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определяют не как наречие, а как другую часть речи. Тогда правило применяется неправильно, хотя именно грамматический разбор подсказывает верное написание.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 звучанию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похожим звучанием путают между собой: настежь — настеж, сплошь — сплош. Чтобы избежать ошибки, нужно сравнивать не только звучание, но и форму слова.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выбора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определить, нужен ли мягкий знак на конце наречия.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Мнемоническая опора для запоминания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 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объединять слова настежь, прочь, сплошь и навзничь в одну группу. Общий признак помогает быстрее вспоминать правило и не теряться при письме.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исключения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уж, замуж и невтерпёж лучше запоминать отдельно, как особый ряд. Они похожи на другие наречия, но мягкий знак в конце не пишется.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деление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слова разными цветами, правило становится нагляднее. Один цвет подходит для слов с Ь, другой — для исключений, и память быстрее удерживает нужную форму.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успехи на разных этапах проверки: от определения части речи до итогового ответа.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удаётся проверка готового написания, а больше трудностей вызывает запоминание исключений и распознавание части 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учебной мини-тренировки по теме; условные баллы для анализа ошибок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мини-тренировки по орфограмме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правило, сначала нужно определить, что слово является наречием. Без этого легко выбрать неверное написание и перепутать орфограмму с другими языковыми случаями.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связано с буквами ж, ш, ч, щ, потому что именно они создают орфографическую трудность на конце слова и требуют внимательного выбора мягкого знака.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исключения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уж, замуж и невтерпёж нужно помнить отдельно, как заучиваемые формы. Это показывает, что орфография часто опирается не только на правило, но и на исключения.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русского языка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для закрепления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слова из двух групп: те, что пишутся по правилу, и слова-исключения без мягкого знака.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основная группа слов пишется с Ь, а исключения нужно помнить как отдельный набор.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мягком знаке после шипящих в наречиях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легко, если идти по 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на конце наречий чаще всего пишется мягкий знак. Достаточно определить часть речи, вспомнить шипящие буквы и выучить три исключения — уж, замуж, невтерпёж.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2026-05-28T17:27:47Z</dcterms:created>
  <dcterms:modified xsi:type="dcterms:W3CDTF">2026-05-28T17:27:47Z</dcterms:modified>
</cp:coreProperties>
</file>