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C. Interesting facts about where I live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дом: место, история, природа и любимые места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 live: basic information and context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живу в [Название места]. Это место находится в [страна/регион] и относится к [город/посёлок/район]. Здесь важно всё: природа, транспорт, привычки людей и местные landmarks.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geographical features of the place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563075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Местность может включать равнины, холмы или берег реки, и это заметно влияет на погоду, дороги и повседневные занятия людей в разные сезоны года.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97317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и рабочие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части района обычно больше домов и школ, а в другой — парков, свободных пространств или зданий, связанных с работой и услугами.
</a:t>
            </a:r>
            <a:endParaRPr lang="en-US" sz="862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83156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заметны снег, мороз или сильный ветер, а летом люди чаще гуляют, проводят время на улице и дольше остаются в зелёных зонах.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65798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рассказа удобно использовать слова hills, forest, river, park, coast и countryside, чтобы точно описать особенности местности и её внешний вид.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004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понять, почему люди строят дома именно так, выбирают определённый транспорт и любят проводить время в конкретных местах рядом с домом.
</a:t>
            </a:r>
            <a:endParaRPr lang="en-US" sz="8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famous place near my home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узнаваемый объект рядом с домом — [площадь/парк/музей/мост/памятник]. Его легко заметить, потому что он часто встречается на фотографиях и в рассказах жителей.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landmark напоминает о прошлом района, поэтому его ценят не только как красивое место, но и как важную часть местной памяти и традиций.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выделяется по форме здания, башне, зелёной зоне или виду на реку. Для подписи на английском подойдут слова square, monument, bridge, museum и park.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Facts about my place in numbers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запомнить размер, возраст и климат места, где я живу.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чисел показывают, насколько место большое, старое и как меняется погода в течение года.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месте не были указаны в задании.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people like most in my area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места чаще всего выбирают школьники и жители для встреч, отдыха и коротких прогулок после уроков.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популярными обычно становятся зелёные и открытые пространства, а более тихие места выбирают реже, но они тоже важны.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 учебной презентации; конкретный населённый пункт не указан.
</a:t>
            </a:r>
            <a:endParaRPr lang="en-US" sz="6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Interesting historical facts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здесь появилось первое поселение или небольшая застройка. Люди выбирали удобное место рядом с дорогой, водой или землёй, пригодной для жизни и работы.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район начал расти: появились новые дома, школы, улицы и рабочие места. Это изменило повседневную жизнь и сделало место более удобным для жителей.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прошлое можно увидеть в старых зданиях, названиях улиц и памятниках. Они напоминают о том, как место менялось в течение десятилетий и даже столетия.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place changed over time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развития места от первого поселения до современной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around where I live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домом могут быть парк, деревья и небольшие открытые участки. Такие места делают район приятнее и дают возможность гулять после школы или в выходные.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поблизости есть река, озеро или пруд, это меняет вид местности и делает воздух более свежим. Люди часто приходят туда отдыхать и фотографировать пейзажи.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природных местах школьники катаются на велосипедах, играют в мяч, гуляют с друзьями и просто проводят время на улице, когда погода становится тёплой.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 домом помогает отдыхать, чувствовать спокойствие и лучше понимать свой район. Для английского описания подходят слова nature, green area, trees и fresh air.
</a:t>
            </a:r>
            <a:endParaRPr lang="en-US" sz="8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and climate during the year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погода часто холодная, ветреная и иногда снежная. В это время люди надевают тёплую одежду, выбирают более короткие прогулки и внимательнее планируют дорогу.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погода быстро меняется: утром может быть прохладно, а днём — теплее. Часто идут дожди, поэтому зонт и удобная обувь становятся особенно полезными.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обычно стоят тёплые и солнечные дни, поэтому дети больше времени проводят на улице, гуляют в парках и играют на площадках после школы.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чаще бывают cloudy, rainy и windy дни. Появляются туман и прохладный воздух, поэтому жители снова переходят на более тёплую одежду и закрытую обувь.
</a:t>
            </a:r>
            <a:endParaRPr lang="en-US" sz="7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different parts of the place are different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центр, жилой район, окраина и историческая часть. У каждого района свои функции, настроение и узнаваемые особенности.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наиболее активный, жилые районы удобны для повседневной жизни, окраины спокойнее, а историческая часть сохраняет память о прошлом.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населённого пункта и типичным функциям его районов.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and roads in my place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ways to travel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району обычно ездят автобусы, а если есть — трамваи, троллейбусы или метро. Эти виды транспорта помогают быстро добираться до школы, центра, магазинов и секций после уроков.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routes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нужные маршруты соединяют дома жителей с остановками, станциями и местами учёбы. Удобные дороги делают поездки короче и помогают не тратить много времени на дорогу каждый день.
</a:t>
            </a:r>
            <a:endParaRPr lang="en-US" sz="967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Busy hours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транспорт особенно заполнен перед уроками, а днём поток людей растёт после окончания занятий. В это время на улицах чаще можно увидеть движение, очереди и пробки.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roads matter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 делают поездку safer and easier, а пешеходные переходы помогают школьникам добираться до нужных мест. Без удобного транспорта район был бы намного менее комфортным для жизни.
</a:t>
            </a:r>
            <a:endParaRPr lang="en-US" sz="9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Places for leisure and sport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площадка или стадион привлекают тех, кто любит exercise и team games. Здесь проходят тренировки, соревнования и обычные встречи с друзьями, которым нравится active отдых.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многие ребята идут в парк, потому что там можно гулять, разговаривать с друзьями и отдыхать на свежем воздухе. Зелёные дорожки, скамейки и деревья делают это место спокойным и приятным для leisure.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места для 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Библиотека, дом культуры или кинотеатр подходят для спокойного free time. Здесь можно читать, посещать клубы и участвовать в activities, которые помогают узнавать новое и проводить время с пользой.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teenagers spend free time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привычные занятия подростков после школы и в выходные. Она помогает быстро увидеть, что свободное время часто проходит активно и вместе с друзьями.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спорт обычно занимают больше всего времени, а чтение и кружки остаются важной, но менее частой частью отдыха.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диаграмма на основе типичных вариантов досуга подростков 11–13 лет.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61586"/>
            <a:ext cx="244200" cy="217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18821"/>
            <a:ext cx="244200" cy="217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7074" y="1361567"/>
            <a:ext cx="244200" cy="2170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and people who keep the place working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помогают детям учиться, проводят уроки и поддерживают школьную жизнь. Благодаря им в районе работают классы, кружки и разные образовательные проекты для детей и подростков.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 медсёстры заботятся о здоровье жителей, принимают пациентов и помогают в обычных и срочных ситуациях. Их работа делает жизнь в районе спокойнее и безопаснее.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Продавцы работают в магазинах и помогают жителям покупать продукты, тетради и вещи первой необходимости. Их труд делает повседневную жизнь удобной и экономит время семьи.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 рабочие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Строители, мастера и другие рабочие ремонтируют дома, дороги и здания. Именно они поддерживают район в хорошем состоянии и помогают ему постепенно развиваться.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автобусов и другого транспорта связывают дома, школу, центр и важные учреждения. Без них многим людям было бы трудно добираться до нужных мест каждый день.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Interesting records and unusual details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необычных фактов о месте, где я живу. Такие детали легко запомнить и удобно использовать в коротком рассказе на английском языке.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детали делают место узнаваемым: одни объекты напоминают о прошлом, а другие показывают, чем район живёт сегодня.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сведения, школьные наблюдения и материалы о районе.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Traditions, holidays and local events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99" y="1833092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города обычно собирает много жителей в центре или в парке. Люди слушают музыку, смотрят выступления и проводят время вместе, поэтому celebration становится частью общей памяти района.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82380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концерты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концерты проходят в доме культуры, актовом зале или на сцене во дворе школы. Они помогают детям показать таланты, а родителям — увидеть, чем живёт школа.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800568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ярмарках можно встретить игры, поделки, сладости и разные товары местных мастеров. Такие fair создают праздничное настроение и помогают жителям общаться в неформальной обстановке.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18754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по футболу, бегу или другим видам спорта привлекают школьников и взрослых. Это не только competition, но и способ поддерживать командный дух и здоровый образ жизни.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36947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Осенние, зимние или весенние фестивали часто связаны с природой, музыкой и традициями. Они делают год ярче и напоминают, что в районе есть свои привычки и любимые события.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is comfortable to live and study here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элементы района вместе создают удобную среду для жизни и учёбы.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would show to visitors first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точка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I would show visitors the main landmark, because it helps them understand the character of the area right away. A памятник, музей or famous building often tells a story about the past and makes the first walk more memorable.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Next, I would take them to a park or riverside area, where people relax after school and on weekends. Such a favourite place shows the green side of the neighbourhood and gives visitors a quiet break from busy streets.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живёт район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Finally, I would walk with them along the main street and through the city centre, where shops, people and transport are always active. A simple route on the map can show how daily life works here.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my place is special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место особенно тем, что в нём сочетаются история, природа и повседневная жизнь людей. Здесь есть свои landmarks, привычки, дороги и любимые места, которые делают home по-настоящему узнаваемым.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2026-05-30T17:10:23Z</dcterms:created>
  <dcterms:modified xsi:type="dcterms:W3CDTF">2026-05-30T17:10:23Z</dcterms:modified>
</cp:coreProperties>
</file>