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Понятие «strong ties» и их значение для старшеклассников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сильных связей и их влияния на психологическое и академическое развитие подростков.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в исторической и культурной перспективе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всегда были ключом к выживанию и поддержке. Англоязычная наука выделяет strong ties — близкие отношения, и weak ties — менее значимые. В современной школе эти связи помогают эффективному обучению и взаимодействию.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терминология «strong ties»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ties — устойчивые межличностные отношения, основанные на доверии и частоте общения, обеспечивающие эмоциональную поддержку и практическую помощь.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«My family provides me with strong ties of support» — семья как опора и источник силы в жизни подростка.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особое внимание уделяется глубине взаимопонимания и постоянству контактов в strong ties.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и особенности strong ties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strong ties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ties подразумевают высокий уровень доверия, прямую коммуникацию и разделение ценностных ориентиров у участников отношений. Это создаёт ощущение защищённости.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искренности и открытости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англоязычной культуре важным считается искренний обмен мыслями и чувствами, что способствует личностному росту и развитию эмпатии.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strong ties для подростков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укрепляют уверенность и самоуважение, способствуя формированию позитивной самооценки и чувства принадлежности к группе.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моральным ориентиром, помогая подросткам осмысленно строить свои ценности и этические нормы.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Снимают стресс и тревожность, обеспечивая эмоциональную поддержку в сложные моменты жизни.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Влияют на профессиональный выбор и формирование жизненной стратегии, делая процесс самоопределения более осознанным.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Дружба: основа strong ties в школе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 личным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Close friends открыто обсуждают с подростками проблемы и переживания, укрепляя эмоциональную близость и взаимопонимание.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поддерживают друг друга в сложных ситуациях, помогают справиться с тревогами и неудачами.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 над учебными или внеклассными задачами способствует укреплению командного духа и доверия.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связи проявляются в совместном планировании и проведении школьных мероприятий и праздников.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strong ties на психологическое состояние: статистика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трёх и более strong ties значительно повышает уверенность подростков и их участие в учебной жизни.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сильных связей, тем выше удовлетворённость и вовлечённость подростков, что способствует успешной социализации.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ВОЗ, подростковая выборка 2021 года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ties и weak ties: ключевые отличия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ties характеризуются эмоциональной близостью, регулярностью общения и взаимной поддержкой в отличие от weak ties, которые чаще служат инструментом обмена информацией.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Weak ties расширяют социальный круг и способствуют доступу к новым идеям, тогда как strong ties обеспечивают стабильность и безопасность в трудных ситуациях.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английского языка подчёркивается, что обе категории важны, но для эмоционального баланса подростков критичны именно strong ties.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strong ties в школьной среде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развития крепких связей на основе взаимодействия и доверия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 эмоциональной поддержки на английском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решение проблем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группового проекта ученики повторяли: «Let's solve this problem together», что способствовало укреплению доверия и взаимопомощи между ними.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поддержки в трудной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старшеклассников сказал другу: «I'm here for you», выражая готовность помочь и поддержать в сложный момент неуверенности и тревоги.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выгоды strong ties для личности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ties способствуют развитию коммуникативных и социальных навыков, формируя прочный фундамент для успешного взаимодействия в разных жизненных ситуациях и окружениях.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устойчивых отношений помогает подросткам принимать осознанные решения, выбирая жизненные стратегии, учитывающие ценности и интересы, что ведёт к личностному росту.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через strong ties повышает стрессоустойчивость, позволяя лучше справляться с профессиональными и личными вызовами по мере взросления.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подтверждают, что выпускники, сохранившие прочные связи, легче адаптируются в вузах и на работе, демонстрируя более высокие результаты и уверенность в себе.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критериев strong и weak ties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между strong и weak ties по основным характеристикам, подчёркивая их роль в эмоциональном и социальном развитии подростков.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ties обеспечивают эмоциональную стабильность, тогда как weak ties расширяют информационные и социальные возможности подростков.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английского для средней школы; социологические опросы подростков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Риски: опасности неправильного формирования strong ties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навыком является умение отстаивать личные границы, избегая токсичных связей и сохраняя индивидуальность в кругу общения.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построение strong ties может привести к эмоциональной зависимости, ограничивающей самостоятельность и подавляющей личные интересы подростка.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границ и навязчивость в отношениях вызывают конфликты, ухудшая психологическое состояние и препятствуя развитию личности.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языковые навыки для развития strong ties на английском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использовать фразы поддержки помогает выражать сочувствие и укреплять эмоциональную связь с ровесниками на английском языке.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способствует лучшему пониманию собеседника, формированию доверия и снижению недоразумений в коммуникации.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выражении чувств и мыслей является основой для прозрачных отношений и предотвращения конфликтов между подростками.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 умение задавать открытые вопросы расширяют возможности для глубокого взаимодействия и взаимопомощи в учебной и внеучебной среде.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платформ на strong ties среди подростков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Онлайн-поддержка в мессенджерах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используют WhatsApp и Instagram для регулярного обмена эмоциями и новостями, укрепляя дружеские связи, особенно при невозможности встретиться лично.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встречи вне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популярность цифровых платформ, живое общение остаётся ключевым элементом укрепления strong ties, подтверждающим эмоциональную близость и доверие коллег и друзей.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учебные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Zoom и других платформ для совместной подготовки к экзаменам помогает создавать и поддерживать прочные образовательные и социальные связи между старшеклассниками.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strong ties в англоязычных и российских школах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школах ценится индивидуальность и самостоятельность, при этом особое внимание уделяется поддержке друзей и семье внутри этой парадигмы.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школы традиционно ориентированы на коллективизм и межпоколенческую поддержку, что отражается в совместных классных часах и семейных традициях.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поддержки, такие как tutor sessions в Великобритании и классные часы в России, демонстрируют культурные особенности формирования strong ties в образовательной среде.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в укреплении strong ties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организует совместные проекты, способствующие развитию доверия и взаимопонимания между учениками через коллективные усилия и общий результат.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соревнования и клубы по интересам предоставляют площадки для формирования дружеских связей и совместного преодоления трудностей.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программы и международные обмены расширяют кругозор и создают возможности для развития межкультурных strong ties.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учителей и школьных психологов играет важную роль в создании безопасной атмосферы для открытого общения и формирования крепких социальных связей.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между количеством strong ties и стрессоустойчивостью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прочных связей у подростка, тем выше его способность справляться с психологическими нагрузками и сохранять эмоциональное равновесие.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4 и более strong ties существенно снижает риск развития хронического стресса, подтверждая позитивное влияние крепких отношений на психическое здоровье.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PISA, 2019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кейсы strong ties среди подростков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двух друзей, совместно поступивших в лондонский университет благодаря поддержке и мотивации друг друга, демонстрирует силу тесных связей.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подросток, преодолевший буллинг с помощью поддержки групп сверстников, подтверждает важность эмоциональной опоры strong ties.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ties способствуют участию подростков в волонтёрстве, спортивных достижениях и лидерстве, формируя пример для окружающих и поддерживая уверенность.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ties: ключ к развитию личности и успешному обучению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связи являются фундаментом эмоционального здоровья и академических успехов старшеклассников, а развитие языковых навыков на английском помогает укрепить их в многообразной среде.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2026-05-07T17:12:04Z</dcterms:created>
  <dcterms:modified xsi:type="dcterms:W3CDTF">2026-05-07T17:12:04Z</dcterms:modified>
</cp:coreProperties>
</file>