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Нематоды (Круглые черви)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— разнообразные круглые черви, важные для природы и человека.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тип круглые черви (Nematoda)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— крупный тип беспозвоночных с более чем 30 тысячами видов. Они живут в почве, воде и организмах по всему миру, от холодных до тропических зон, включая паразитов и свободноживущих форм.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нематод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нематод вытянутое и веретенообразное, покрыто плотной многоуровневой кутикулой, которая защищает от повреждений и высыхания. Такая адаптация помогает им выживать в различных условиях среды.
</a:t>
            </a:r>
            <a:endParaRPr lang="en-US" sz="1113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Несегментированное тело и кутикула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аскарида достигает 40 см, галловая нематода всего около 2 мм, а дрожжевая нематода часто обнаруживается в почве, демонстрируя разнообразие внешнего вида.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видов с разным обликом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варьируются в размерах от 0,3 мм до 9 м (например, гигантская аскарида у кита). Этот широкий диапазон позволяет им занимать разные экологические ниши.
</a:t>
            </a:r>
            <a:endParaRPr lang="en-US" sz="119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от микроскопических до гигантских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основные классы нематод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Собственно круглые черви включает свободноживущих и паразитических нематод, крупнейшая группа типа Nematoda.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Unterschiede между классами отражены в строении пищеварительной, нервной и половой систем, связанными с образом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обитают в почве и воде, активно участвуя в экосистемах, паразиты адаптированы к жизни внутри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пищеварительной системы нематод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нематод сквозной — начинается ртовым отверстием и заканчивается анальным, обеспечивает непрерывный процесс пищеварения.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Ротовое отверстие у свободноживущих окружено губами с чувствительными бугорками для восприятия окружающей среды.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питаются бактериями, разлагающейся органикой и водорослями, обеспечивая переработку веществ.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виды питаются тканями и кровью хозяина, что вызывает различные заболевания у животных и человека.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строения органов нематоды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и их взаимосвязь в организме нематоды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Кровеносная, дыхательная и выделительная системы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не имеют кровеносной и дыхательной систем, что компенсируется диффузией газов через поверхность тела.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состоит из клеток и каналов, выводящих отходы обмена наружу через специальные поры.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нематод может быть аэробным или анаэробным, в зависимости от условий обитания и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круглых червей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преобладают в почве и воде, а паразитические виды чаще встречаются в тёплых регионах.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видовое разнообразие отражает адаптации нематод к различным условиям и образу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6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размеры нематод разных видов
</a:t>
            </a:r>
            <a:endParaRPr lang="en-US" sz="3006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размерах и местах обитания показывают адаптивные возможности нематод.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варьируют от микроскопических до крупных, обитают в самых разных средах.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круглых червей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играют ключевую роль в разложении органики и минерализации почвы, способствуя плодородию.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для многих животных, включая насекомых, птиц и мелких рыб, поддерживая пищевые цепи.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контролируют популяции вредителей, выступая естественными регуляторами численности других организмов.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структуру почвы и круговорот веществ делает их важными участниками экосистем.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 нематод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нематод представлена окологлоточным нервным кольцом, от которого отходят три крупных ствола — дорзальный, вентральный и боковые, обеспечивающие координацию движений и реакций.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Фоторецепторы у нематод практически отсутствуют, слуховые органы не сформированы, но химические рецепторы помогают ориентироваться в среде и находить пищу или хозяина.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нематод развиты достаточно слабо — на теле имеются осязательные бугорки и иногда ресничные волоски, позволяющие чувствовать прикосновения и химические раздражители.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нематод заполнено первичной полостью, наполненной жидкостью, что обеспечивает транспорт питательных веществ и формирует гидроскелет для поддержки и подвижности.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жидкостной камерой, играющей роль гидроскелета, который поддерживает форму и способствует движению нематод.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6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полость тела
</a:t>
            </a:r>
            <a:endParaRPr lang="en-US" sz="48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человека: основные примеры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крупный кишечный паразит, вызывающий аскаридоз. Заражение происходит при употреблении загрязнённой пищи или воды, а симптомы включают боли в животе и расстройства пищеварения.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 человеческая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Власоглав внедряется в слизистую кишечника, питаясь кровью хозяина. Инфекция приводит к анемии и слабости, требуя своевременной диагностики и терапии.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Власоглав и его воздействие на организм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паразит, вызывающий зуд в области ануса. Распространён в детских коллективах, заражение требует тщательной гигиены и лечения, чтобы избежать повторных инфекций.
</a:t>
            </a:r>
            <a:endParaRPr lang="en-US" sz="1152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Острица — частый паразит детей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диморфизм и размножение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нематод половой диморфизм выражается в размерах и форме тела: самки обычно крупнее и имеют прямой задний конец, в то время как у самцов он загнут вентрально.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обладают спикулами, которые помогают при оплодотворении. Нематоды размножаются только половым путем, самки способны откладывать до 200 тысяч яиц в сутки.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жизнедеятельности паразитических нематод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 живёт в тонком кишечнике, нарушая пищеварение и вызывая аллергические реакции. Заражение происходит через загрязнённую почву или воду, что делает профилактику важной.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аскариды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Власоглав внедряется в слизистую кишечника, питаясь кровью. Инфекция приводит к хронической усталости и анемии, влияя на общее здоровье заражённого человека.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Власоглав и связанные заболевания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нематод широко распространён среди детей, вызывая интенсивный зуд. Остриц легко передать через контакт, поэтому нужно соблюдать правила гигиены.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Острица и её распространение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заражения нематодами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рук, использование чистой воды и тщательное мытьё овощей и фруктов значительно снижают риск заражения паразитами.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же важна санитария окружающей среды, дегельминтизация домашних животных и обработка почвы, что предотвращает распространение нематод и защищает здоровье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нематод отсутствуют циркулярные мышцы, а движение осуществляется за счёт сокращений продольных мышц, поддерживаемых гидроскелетом для эффективного перемещения.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волнообразное движение нематод, позволяющее им быстро передвигаться даже в плотных средах, таких как почва или кишечник хозяина.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зоологии, 2023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869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продольные мышцы
</a:t>
            </a:r>
            <a:endParaRPr lang="en-US" sz="38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сельскому хозяйству: нематоды растений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6500" y="15773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Галловая нематода (Meloidogyne) повреждает корни овощных культур и картофеля, вызывая наросты, что снижает всхожесть и рост растений.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6500" y="31769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Стеблевая нематода (Ditylenchus dipsaci) также поражает сельскохозяйственные растения, вызывая массовые заболевания и сокращая урожайность до 70%, снижая качество продукции.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Хеморецепторы и поведение нематод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Хеморецепторы расположены в головном и боковом отделах тела, позволяя нематодам улавливать химические соединения в окружающей среде.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виды используют хеморецепторы для обнаружения организмов хозяев, что обеспечивает успешное проникновение и выживание в них.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рецепторам нематоды находят пищу, выбирают подходящие места обитания и избегают опасностей в среде обитания.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изучения нематод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нематод важно для понимания экосистем, предотвращения паразитарных заболеваний и сохранения сельскохозяйственных культур, что способствует улучшению здоровья и охране природы.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2026-05-09T15:04:23Z</dcterms:created>
  <dcterms:modified xsi:type="dcterms:W3CDTF">2026-05-09T15:04:23Z</dcterms:modified>
</cp:coreProperties>
</file>