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геометрии: что лежит в основе изучения фигур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простых правил и точных выводов.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задают общий язык геометрии: без них нельзя строго построить чертеж, объяснить решение и доказать свойство фигуры. Именно с этих правил начинается логика школьных построений и рассуждений.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нужны аксиомы геометрии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аксиома в геометрии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утверждение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принимается как истинная без доказательства внутри геометрии. Она не выводится из других правил, а служит началом всей системы рассуждений.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построений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аксиом обосновывают, что прямую можно провести через две точки, отрезок — отложить на луче, а угол — построить по заданной величине.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фигур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описывают самые общие свойства точек, прямых, отрезков, углов и плоскости. Благодаря им школьные чертежи становятся не просто рисунками, а точными моделями.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доказательств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доказательство в геометрии опирается на уже принятые аксиомы, определения и ранее доказанные теоремы. Так создаётся строгая и понятная цепочка вывода.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геометрии: точка, прямая, плоскость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 имеет размеров и показывает только положение на чертеже. В школьной записи её обозначают заглавной буквой, а в реальности это идеальная модель объекта.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бесконечна в обе стороны и не имеет начала или конца. На рисунке её изображают отрезком с продолжением, хотя на самом деле она не ограничена.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тянется во всех направлениях и обычно изображается частью листа, доски или экрана. Это тоже условный образ, помогающий работать с геометрическими задачами.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04950"/>
            <a:ext cx="4365000" cy="24007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геометрии, 8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используются при построениях, измерениях и доказательствах.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аксиомы задают точные правила построения и сравнения, поэтому чертёж можно использовать как основу доказательства.
</a:t>
            </a:r>
            <a:endParaRPr lang="en-US" sz="1244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аксиомы школьной геометрии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аксиома объясняет, почему через две точки можно провести только одну линию и почему сторона фигуры имеет определённое положение.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однозначно задаётся двумя различными точками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на луче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луче нужно построить отрезок заданной длины, аксиома гарантирует, что это возможно. Поэтому можно точно переносить длины при построении фигур и проверять равенство сторон.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 полуплоскости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построить угол, равный данному, аксиома позволяет сделать это из выбранной точки в нужной полуплоскости. Так работают задания с транспортиром и чертежом.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особенно важны в задачах на треугольники, биссектрисы и параллельные прямые. Они помогают не угадывать результат, а строить фигуру строго и без 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отложения отрезков и углов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аксиомы нужны там, где требуется точность: при построении фигур и обосновании каждого шага решения.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оценка по разделам школьной геометрии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и доказательства составляют основную часть применения аксиом, поэтому именно эти темы задают строгую логику курса.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аксиомы чаще всего используются на уроках геометрии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аксиомы получается теорема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геометрического рассуждения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0406" y="365350"/>
            <a:ext cx="3805638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параллельных прямых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евклидовой 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главных правил евклидовой плоскости. Если изменить его, меняются свойства прямых и появляется другая геометрическая система.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это положение особенно важно при доказательстве свойств треугольников и при выводе суммы их углов. Оно связывает параллельные прямые с угловыми соотношениями.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углами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параллельные прямые пересекает секущая, появляются углы, которые можно сравнивать. Именно поэтому аксиома помогает изучать накрест лежащие, соответственные и односторонние углы.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параллельная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вне данной прямой можно провести только одну прямую, параллельную ей. Это правило лежит в основе многих школьных доказательств и построений.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аксиома задаёт целую геометрию: в разных системах меняется даже ответ на простой вопрос о параллельных прямых.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сравнение моделей евклидовой, сферической и гиперболической геометрии.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Евклидова геометрия соответствует школьным чертежам; смена аксиомы приводит к другой системе свойств и теорем.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параллельных прямых проходит через точку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в окружающем мире и на школьных чертежах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легко заметить на линейке, краях доски и линиях тетради. Эти предметы помогают увидеть, как геометрия описывает ровные направления и проверяет аккуратность чертежа.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встречаются в разметке тетради, на полосах спортплощадки и в рамах окон. Такие объекты показывают, что одинаковое расстояние между линиями удобно замечать в быту.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можно найти в углу парты, двери или тетради. Он помогает сравнивать чертежи с реальными предметами и понимать, почему многие построения выполняются именно под 90°.
</a:t>
            </a:r>
            <a:endParaRPr lang="en-US" sz="1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32075"/>
            <a:ext cx="4164900" cy="21191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аксиом сразу вытекают свойства построений и доказательств, которыми школьник пользуется на каждом уроке геометрии.
</a:t>
            </a:r>
            <a:endParaRPr lang="en-US" sz="1275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не остаются абстрактными: они сразу превращаются в правила построения и основу для вывода теорем.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следует из аксиом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аксиомы, определения и теоремы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объясняет смысл термина и точно задаёт его признаки: что такое луч, отрезок, биссектриса или медиана. Оно помогает всем понимать одно и то же слово одинаково.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принимает базовое правило без доказательства. Она не объясняет термин, а задаёт исходный шаг всей теории, на котором потом строятся построения и рассуждения.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утверждает свойство, которое нужно доказать. Для этого используют аксиомы, определения и уже известные теоремы, поэтому её истинность обосновывается, а не просто принимается.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фигуры по аксиомам и правилам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построения опирается на исходные геометрические правила.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аксиомы не доказываются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21800" y="12853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нужна как начало рассуждений. Если пытаться доказать её внутри той же геометрии, придётся ссылаться на ещё более общее правило, и цепочка никогда не начнётся.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1800" y="2458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аксиомах держатся определения, свойства фигур и теоремы. Они работают как фундамент здания: невидимы в каждом шаге, но определяют прочность всей конструкции знаний.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1800" y="3716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аксиомы приняты, все ученики пользуются одинаковыми исходными положениями. Это делает доказательства проверяемыми и позволяет точно объяснять, почему построение или ответ являются верными.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исходного правила не ограничивается одним разделом: пересматриваются многие свойства фигур и способы доказательства.
</a:t>
            </a:r>
            <a:endParaRPr lang="en-US" sz="1183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логики евклидовой и неевклидовых геометрий в школьном изложении.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аксиома влияет на всю цепочку выводов, поэтому выбор исходных правил определяет вид геометрии.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если изменить одну аксиому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определением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 аксиому принимают любое знакомое свойство. На самом деле определение лишь объясняет термин, а аксиома задаёт исходное правило, от которого зависит вся система рассуждений.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опору в доказательстве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решении используют теорему, не указав, на каком правиле она основана. В геометрии важно явно показывать, какие аксиомы и ранее доказанные утверждения применяются.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только по рисунку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доверять только внешнему виду чертежа. В геометрии истинность утверждения определяется не картинкой, а точной формулировкой и строгим обоснованием.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аксиомами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аксиомы помогают решать задачи и доказывать свойства фигур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на построение ученик сначала выбирает две точки и получает единственную прямую. Затем эта линия становится опорой для всего чертежа: от неё удобно откладывать отрезки и строить нужные элементы.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провести прямую
</a:t>
            </a:r>
            <a:endParaRPr lang="en-US" sz="1442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вспомогательная линия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доказательстве проводят дополнительную прямую через вершину треугольника. Такое действие не случайно: оно позволяет связать фигуру с уже известными правилами и вывести нужное свойство шаг за шагом.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точный угол
</a:t>
            </a:r>
            <a:endParaRPr lang="en-US" sz="152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параллельной прямой или треугольника с заданными элементами аксиомы помогают отложить нужный угол и отрезок. Благодаря этому решение становится не догадкой, а строгой последовательностью действий.
</a:t>
            </a:r>
            <a:endParaRPr lang="en-US" sz="11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 — начало точной геометрии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делают геометрию строгой: из них вырастают определения, теоремы и доказательства. Без этих исходных правил невозможно уверенно строить фигуры, объяснять чертежи и решать задачи.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2026-05-29T04:36:49Z</dcterms:created>
  <dcterms:modified xsi:type="dcterms:W3CDTF">2026-05-29T04:36:49Z</dcterms:modified>
</cp:coreProperties>
</file>