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 вы могли бы?» Владимира Маяковского: поэзия, которая ломает привычный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мир так, как его не видят обычно.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и поэзия нового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русская литература искала новые формы, ритмы и образы. Маяковский пришёл в поэзию как смелый новатор: его интересовали город, звучание слова и живой разговор с читателем.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место стихотворения в раннем творчестве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в 1913 году, когда Маяковский только формировал собственный поэтический голос и искал выразительную, ни на кого не похожую интонацию.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ранний текст, в котором уже заметны будущие черты его поэзии: дерзость, напряжённый ритм, необычные образы и стремление говорить о мире по-новому.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привычного сюжета с событиями и развязкой: стихотворение строится как сильное личное высказывание о том, что искусство умеет превращать обычное в значимое.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мир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ощутимы улица, вывески, стекло, свет и звуки города. Эти детали создают образ современной среды, где всё движется, меняется и привлекает внимание.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городской пейзаж становится материалом для поэзии. Для иллюстрации подойдут вечерние оттенки, резкие линии зданий и контраст яркого света с тенью.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сюжет: движение от наблюдения к утверждению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Итоговый вывод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утверждает силу художественного взгляда: поэт способен сделать реальность ярче, глубже и значительнее, чем она кажется на первый взгляд.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Обычное наблюдение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начинает с простого взгляда на привычный городской мир, где всё кажется знакомым и почти будничным.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Поэтическое преображение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привычная деталь получает новый смысл: воображение помогает увидеть в обычном предмете неожиданный образ и скрытую выразительность.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поэтический образ в стихотворении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Маяковский идёт от городской детали к художественному открытию.
</a:t>
            </a:r>
            <a:endParaRPr lang="en-US" sz="15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и вопрос как вызов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звучит как обращение к читателю, но в нём слышится и вызов: способен ли он увидеть мир так же смело и необычно, как поэт?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 делает заголовок напряжённым и запоминающимся. Он сразу задаёт сравнение между привычным взглядом и творческим восприятием реальности.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этим вопросом стоит уверенность лирического героя: сила поэта не в громких словах, а в воображении, мастерстве и умении превращать обычное в открытие.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В. В. Маяковского «А вы могли бы?» (1913)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стихотворения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центре текста находится не событие, а способ видеть мир иначе.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связана с творчеством, а город и личная интонация помогают раскрыть эту идею.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39468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раннего Маяковского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метафоры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превращает привычные вещи в яркие образы, из-за чего городской предмет начинает звучать как открытие.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интонация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звучит уверенно и напряжённо: это не спокойное описание, а смелое обращение к читателю и спор с обыденностью.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Энергичный ритм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сильные паузы создают ощущение движения. Стих читается быстро и звучит очень собранно.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лексика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сочетаются простые слова и поэтическая смелость. Благодаря этому стихотворение звучит современно и легко запоминается.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кадр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город виден крупно и отчётливо: стекло, вывески, небо и свет словно выхвачены из вечерней улицы. Такой образ напоминает резкий кадр, где каждая деталь заметна сразу. Для иллюстрации подойдут тёмные тона и яркие акценты.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линий и форм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у поэта не мягкие, а чёткие и угловатые, будто город нарисован уверенными штрихами. Это помогает почувствовать энергию стихотворения ещё до чтения. Визуально текст легко превратить в композицию из прямых линий, вывесок и яркого неба.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света и тени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строит зрительный образ на противопоставлениях: свет рядом с тенью, блеск рядом с темнотой, движение рядом с неподвижностью. Из-за этого пейзаж кажется напряжённым и живым. На рисунке хорошо смотрятся сильные вертикали зданий и светящиеся надписи.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образы и цветовая выразительность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001696"/>
            <a:ext cx="4894200" cy="26990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текста и их значение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форма стихотворения помогает передать его дерзкий и новаторский смысл.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текста не украшает смысл, а напрямую усиливает его: делает речь резкой, выразительной и запоминающейся.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Владимира Маяковского «А вы могли бы?»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частые паузы делают речь обрывистой и напряжённой. Из-за этого стихотворение звучит как сильное, уверенное высказывание, а не как спокойное размышление.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интонация и звучание стиха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стиха поддерживает образ поэта-новатора: оно энергичное, резкое и живое. Ритм помогает почувствовать движение мысли и ту внутреннюю силу, с которой произносится каждый образ.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текста построена на вызове и споре. Лирический герой не рассказывает о мире нейтрально, а будто проверяет, способен ли читатель увидеть привычное по-новому и смелее.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34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стихотворения понятна современному школьнику
</a:t>
            </a:r>
            <a:endParaRPr lang="en-US" sz="2034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близка идея, что обычная ситуация может стать источником творчества. Это помогает понять, как из личного впечатления рождается стихотворение.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легко узнать в тексте привычные вещи: улицу, школу, дом, дорогу, вечерний город. Именно из таких деталей обычно складывается повседневная жизнь.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важную мысль: интересный образ начинается с внимательного взгляда. Нужно не просто смотреть на предмет, а замечать его неожиданную сторону.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связывает литературу с опытом читателя: каждый может вспомнить знакомый пейзаж или деталь и попробовать увидеть её как художественный образ.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В. В. Маяковского «А вы могли бы?»; оценка выразительных средств по тексту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запоминающимся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 выделяются вопросительное название, энергичное звучание и превращение обычной детали в яркий образ.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впечатление создают вопрос, ритм и образность: вместе они делают стихотворение живым и необычным.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футуризмом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связано с футуризмом стремлением к художественной новизне. Маяковский отходит от плавной традиционной лирики и выбирает более резкую, динамичную и смелую форму выражения.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особенно ценили город, движение, звук слова и эксперимент с ритмом. В стихотворении эти черты заметны в сжатой форме, напряжённой интонации и необычном взгляде на привычные вещи.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поэзия может не повторять знакомые образцы, а создавать новый способ говорить о мире. Именно поэтому Маяковский стал одним из самых заметных поэтов футуризма.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шаги чтения стихотворения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мысль в стихотворении движется от вопроса к выводу о силе творческого взгляда.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уверенность, дерзость, наблюдательность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уверенно и прямо, как человек, который не боится спорить с читателем. Он смотрит на мир внимательно и замечает в нём то, что другие обычно пропускают.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близок поэту-новатору: герой не принимает обыденность как нечто окончательное. Его взгляд направлен вверх, вдаль или в сторону, потому что он ищет неожиданный смысл в привычном.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взгляд и поэтический взгляд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Владимира Маяковского «А вы могли бы?»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два способа видеть мир и помогает понять, как поэзия меняет привычное восприятие.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взгляд не копирует действительность, а преобразует её: именно так рождается художественное открытие.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76603"/>
            <a:ext cx="335400" cy="26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238" y="2966938"/>
            <a:ext cx="282975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61696"/>
            <a:ext cx="335400" cy="298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26038" y="2979571"/>
            <a:ext cx="335400" cy="2981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стихотворение может говорить не только о природе, но и о городе, его движении, свете и звуках. Это расширяет представление о темах литературы.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поэзии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строки, резкая интонация и сильный ритм делают стих живым и запоминающимся. Так легче почувствовать, чем отличается поэтическая речь Маяковского.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речи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замечать необычное в привычном. Для школьника это полезный навык: он помогает лучше понимать, как из наблюдения рождается художественный образ.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увидеть особенности футуризма и раннего Маяковского. Через него проще понять, почему поэты начала XX века искали новые формы и смелые слова.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эпохой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стихотворения для школьного изучения литературы
</a:t>
            </a:r>
            <a:endParaRPr lang="en-US" sz="2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которая меняет взгляд на мир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Маяковского «А вы могли бы?» показывает, что поэзия начинается с необычного взгляда. Обычная деталь в ней становится открытием, а привычный мир — ярче и значительнее.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2026-05-23T01:48:44Z</dcterms:created>
  <dcterms:modified xsi:type="dcterms:W3CDTF">2026-05-23T01:48:44Z</dcterms:modified>
</cp:coreProperties>
</file>