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трудятся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людям жить, учиться и делать мир лучше.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нашей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— это не только профессия взрослых. Это учеба, помощь дома, забота о близких, животных и растениях. Каждый полезный поступок требует старания и делает человека нужным другим.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61370" y="1387020"/>
            <a:ext cx="540488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вещи появляются благодаря труду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хлебороб выращивает зерно, потом оно попадает к пекарю. Из него в печи рождается ароматный хлеб, который каждый день приходит на наш стол.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дают коровы, но путь до магазина еще не закончен. Его собирают, проверяют и доставляют людям, чтобы на столе появились молоко, сыр и йогурт.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создают на фабриках, а потом швеи и мастера превращают ее в одежду и обувь. Над одной вещью трудятся сразу несколько людей, и это важно.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дом не возникает сам по себе. Его проектируют, строят, отделывают и проверяют. В этой работе участвуют строители, инженеры и многие другие специалисты.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лекарства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пишут, печатают и собирают в библиотеке, а лекарства создают ученые и фармацевты. Благодаря труду людей мы можем учиться, лечиться и узнавать новое.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семье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у каждого есть свои заботы. Взрослые готовят, убирают, стирают и покупают нужные вещи, чтобы дома было чисто, тепло и спокойно.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могут помогать: складывать игрушки, убирать посуду, поливать цветы и протирать стол. Такие дела несложные, но очень нужные для порядка.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стараются, дом становится уютным. В нем легче отдыхать, учиться и радоваться вместе. Хорошая помощь дома делает семью дружнее.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трудиться каждый день понемногу, многие дела идут быстрее и веселее. Даже маленькая помощь показывает: человек умеет быть внимательным и заботливым.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тоже является трудом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ученик читает, пишет, считает, отвечает на вопросы и старается запомнить новое. Это требует внимания и терпения, как любая важная работа.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готовит задания, объясняет трудные места и проверяет работы. Он помогает детям понять новое так, чтобы даже сложная тема стала ясной.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старания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труд учит быть аккуратным, собранным и настойчивым. Если что-то не получилось, можно попробовать еще раз. В школе это абсолютно нормально.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старательнее учится ребенок, тем больше он умеет. Знания помогают читать, решать задачи, понимать мир и уверенно идти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57" y="1191481"/>
            <a:ext cx="308297" cy="352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81127"/>
            <a:ext cx="348550" cy="30982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4448" y="2642969"/>
            <a:ext cx="308215" cy="35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519076"/>
            <a:ext cx="348623" cy="30988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вокруг нас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лечит людей, осматривает больных и помогает им быстрее выздоравливать. Его труд нужен и детям, и взрослым, потому что здоровье очень важно.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учит детей читать, писать, считать и думать. Он открывает дорогу к знаниям и каждый день помогает ученикам делать маленькие открытия.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перевозит людей и грузы, чтобы все могли вовремя добраться в школу, на работу или домой. Без его труда поездки стали бы намного сложнее.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готовит вкусную и полезную еду. Благодаря его работе люди могут поесть в столовой, кафе или дома и набраться сил для дел.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хранит книги, помогает их находить и советует, что почитать. Его труд знакомит людей с историями, знаниями и новыми интересными книгами.
</a:t>
            </a:r>
            <a:endParaRPr lang="en-US" sz="9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полезному результату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труд превращает задачу в готовую вещь, помощь или услугу.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многим людям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кормит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трудится рано утром, чтобы в магазинах появился свежий хлеб. Его работа помогает сразу многим людям начать день сыто и бодро.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выздороветь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принимает больных, ставит диагноз и назначает лечение. Благодаря его труду дети и взрослые получают помощь тогда, когда она особенно нужна.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делает пространство чистым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 следит за порядком в школе, доме или другом помещении. Чистое место приятнее и безопаснее, а работать и учиться в нем легче.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соединяет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помогает людям добираться туда, куда им нужно: в школу, на работу, в поликлинику или в гости. Без этого поездки заняли бы гораздо больше сил.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учит хорошим качествам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получается сразу, и это нормально. Труд учит спокойно продолжать дело, даже если задача оказалась сложнее, чем ожидалось.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берется за дело, он старается довести его до конца. Ответственный труд помогает другим людям и показывает, что на него можно положиться.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важны порядок и точность. Аккуратный человек бережно относится к вещам, не спешит зря и замечает, где можно сделать лучше.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пробовать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вышло с первого раза, труд учит не сдаваться. После новой попытки результат часто становится заметно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старания к умению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дело кажется непростым. Рука еще не слушается, строки выходят неровно, а задачи решаются медленно. Это обычное начало.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пробует снова и снова. Он тренируется, слушает советы и замечает, что ошибки становятся меньше, а движения — увереннее.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маленькие победы: буквы пишутся ровнее, счет идет быстрее, рисунок получается аккуратнее. Становится видно, что старание не зря.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попыток навык становится привычным. Тогда человек умеет делать дело хорошо и даже может научить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посадки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школьники и взрослые выходят с лопатами и саженцами. Они аккуратно сажают деревья, поливают их и ставят защиту от ветра. Потом маленький росток постепенно превращается в зеленую тень для птиц и людей.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без лишнего мусора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собирают бумажки, сухие ветки и пустые бутылки. Они сортируют отходы и не бросают мусор мимо урны. После такой работы площадка сразу выглядит опрятнее, а гулять там приятнее и безопаснее.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Экономим воду и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люди закрывают кран, когда вода не нужна, и выключают свет, выходя из комнаты. Это кажется маленьким делом, но оно помогает природе. Так труд заботится о ресурсах и о будущем.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природу трудом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труд полезный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 каким признакам можно отличить хорошее дело от бесполезного или вредного.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645" y="2088061"/>
            <a:ext cx="47831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и отдых помогают друг другу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возвращает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труда организму нужен сон. Во сне человек отдыхает, растет и набирается сил для нового дня, чтобы снова учиться, играть и помогать без лишней усталости.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помогает передышке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 на свежем воздухе снимает усталость и улучшает настроение. После нее легче думать, слушать учителя и выполнять дела аккуратно, без спешки и ворчания.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тоже полезна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игра дает отдых не только телу, но и голове. В ней можно смеяться, двигаться и переключаться, а потом возвращаться к делу уже бодрее.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занятие успокаивает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рисование или спокойная беседа помогают отдохнуть после напряженной работы. Такое время делает день ровнее, а человека — внимательнее и спокойнее.
</a:t>
            </a:r>
            <a:endParaRPr lang="en-US" sz="9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уважать труд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требует усилий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полезным делом стоят время, знания и старание. Когда мы понимаем это, то меньше ломаем вещи, бережнее относимся к учебникам, игрушкам и школьному имуществу.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говорить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лечат, учат, готовят и убирают, каждый день делают важную работу. Простое вежливое спасибо показывает, что их старание заметили и оценили.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показывает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складывает вещи на место и не мусорит, он уважает чужой труд. Так легче сохранить порядок дома, в классе и во дворе.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 — значит не мешать тем, кто работает рядом. Нужно слушать инструкции, не отвлекать без нужды и помогать, когда это действительно 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детей дома и в школе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49" y="1326221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себя сами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Ребенок, который сам собирает портфель, готовит форму и проверяет тетради, учится быть организованным. Такое дело кажется простым, но оно экономит время и помогает не забыть важное.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1861" y="132619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Дежурные вытирают доску, раскладывают учебники и следят за порядком. Благодаря их старанию класс становится удобным для учебы, а у одноклассников появляется желание работать аккуратнее.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3733769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убирают игрушки, ставят посуду на место или поливают цветы, они поддерживают порядок в семье. Это не только помощь взрослым, но и шаг к самостоятельности.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5680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брату или сестре завязать шнурки, принести книжку или объяснить задание — тоже труд. Он учит быть терпеливым, внимательным и добрым к другим.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7585" y="134004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как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требует старания, сосредоточенности и терпения. Если ребенок не ленится и выполняет его добросовестно, он становится увереннее и лучше понимает новый материал.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старания к хорошему результату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любое полезное дело проходит через несколько понятных шагов.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добросовестный работник помогает семье и другим людям: создает нужные вещи, услуги и порядок вокруг. Честный труд дает возможность жить спокойно и уверенно.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трудится честно, приносит пользу многим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после общей уборки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и взрослые убирают двор вместе, он быстро меняется. Исчезают бумажки, листья и пыль, а на их месте появляются чистые дорожки и аккуратные клумбы. Так труд сразу становится заметен всем.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для целого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не испечет хлеб без помощи многих других. Сначала зерно выращивают, потом его перевозят, перемалывают и превращают в тесто. В конце на столе появляется теплый хлеб, который радует множество семей.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хранят общие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и в школе люди вместе берегут книги, чтобы ими могли пользоваться многие читатели. Кто-то печатает, кто-то переплетает, кто-то расставляет книги по полкам. Благодаря этому знания остаются доступными и не теряются.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совместный труд делает жизнь лучше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тоже важны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начинается с мелочей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обувь ровно у двери, убрать тетрадь в портфель и вытереть стол — это простые дела. Но именно из них складывается аккуратный и удобный день.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старший брат или сестра подсказывает, как собрать рюкзак или не забыть карандаши, это уже полезный труд. Такая помощь делает семью дружнее и спокойнее.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цветок, вынести легкий пакет или убрать игрушки на место — несложные занятия. Они учат замечать, что дом становится лучше благодаря внимательным рукам.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правило, решить задачу и подготовиться к чтению — тоже труд. Он помогает ученику не теряться на уроке и чувствовать себя увереннее.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дело может очень помочь семье или классу. Когда каждый делает свой небольшой вклад, общий результат становится большим и заметным.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делает мир лучше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нужен людям каждый день: он помогает учиться, помогать, строить и заботиться. Когда каждый делает свое дело честно и аккуратно, жизнь становится светлее, добрее и удобнее для всех.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2026-05-25T17:24:59Z</dcterms:created>
  <dcterms:modified xsi:type="dcterms:W3CDTF">2026-05-25T17:24:59Z</dcterms:modified>
</cp:coreProperties>
</file>