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4978" y="449775"/>
            <a:ext cx="4412197" cy="442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766800" cy="15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современного человека: от древних предков к Homo sapiens
</a:t>
            </a:r>
            <a:endParaRPr lang="en-US" sz="2509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3118500"/>
            <a:ext cx="3766800" cy="176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 — это миллионы лет изменений, миграций и адаптаций.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Палеоантропология помогает понять, как среда, наследственность и отбор формировали человека. Это не история «лестницы прогресса», а пример разветвлённой эволюции, где разные гоминины появлялись, сосуществовали и исчезали.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происхождение человека важно для биологии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человеческой линии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6–7 млн лет назад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отделение линии человека от общего предка с шимпанзе. С этого момента началось накопление признаков, постепенно отличавших ранних гоминин от других приматов.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двуногие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предков человека закреплялось двуногое передвижение, менялись таз и позвоночник. Прямохождение освобождало руки и улучшало обзор в открытых ландшафтах.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строения черепа и зубов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Клыки уменьшались, а челюстной аппарат становился менее массивным. Это отражало переход к новым стратегиям питания и более сложному поведению внутри группы.
</a:t>
            </a:r>
            <a:endParaRPr lang="en-US" sz="1168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и поведения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медленно увеличивался относительный объём мозга. Усиливались кооперация, обучение и использование простейших предметов, что создавало основу для дальнейшей эволюции рода Homo.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3679" y="1059700"/>
            <a:ext cx="2674393" cy="3612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двуногие предшественники человека
</a:t>
            </a:r>
            <a:endParaRPr lang="en-US" sz="2388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обитали в Африке примерно 4–2 млн лет назад и занимали важное место в ранней истории человеческой линии. Их находки показывают переход от древесного образа жизни к более наземному.
</a:t>
            </a:r>
            <a:endParaRPr lang="en-US" sz="887" dirty="0"/>
          </a:p>
        </p:txBody>
      </p:sp>
      <p:sp>
        <p:nvSpPr>
          <p:cNvPr id="10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у них составлял около 400–500 см³, что заметно меньше, чем у современных людей. Однако небольшие размеры мозга не мешали успешной адаптации к местным условиям.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нижних конечностей и таза свидетельствует о двуногом передвижении. Именно этот признак считается одним из ключевых шагов к формированию человека.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«Люси» как доказательство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 Australopithecus afarensis, известная как «Люси», стала важным аргументом в пользу древности прямохождения. Она помогла уточнить представления о ранних этапах эволюции гоминин.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палеоантропологии; усреднённые оценочные диапазоны объёма мозга для указанных гоминин.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был постепенным и сопровождался усложнением поведения, а не только увеличением черепа.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выражена отчётливо, но интеллект определяется не размером мозга сам по себе, а его организацией и культурой.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у предков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и первые каменные орудия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41800" y="1380625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жил примерно 2,4–1,4 млн лет назад в Африке. Его появление связывают с ранним этапом развития рода Homo и переходом к более активному использованию среды.
</a:t>
            </a:r>
            <a:endParaRPr lang="en-US" sz="897" dirty="0"/>
          </a:p>
        </p:txBody>
      </p:sp>
      <p:sp>
        <p:nvSpPr>
          <p:cNvPr id="13" name="Text 3"/>
          <p:cNvSpPr txBox="1"/>
          <p:nvPr/>
        </p:nvSpPr>
        <p:spPr>
          <a:xfrm>
            <a:off x="941800" y="2141100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орудия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 видом связана олдувайская каменная индустрия. Рубящие и режущие орудия помогали обрабатывать пищу, разделывать туши и получать доступ к костному мозгу.
</a:t>
            </a:r>
            <a:endParaRPr lang="en-US" sz="897" dirty="0"/>
          </a:p>
        </p:txBody>
      </p:sp>
      <p:sp>
        <p:nvSpPr>
          <p:cNvPr id="14" name="Text 4"/>
          <p:cNvSpPr txBox="1"/>
          <p:nvPr/>
        </p:nvSpPr>
        <p:spPr>
          <a:xfrm>
            <a:off x="941800" y="2964279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широкий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камня расширяло пищевые возможности группы. Это делало рацион менее зависимым от одного источника пищи и повышало шансы на выживание в изменчивой среде.
</a:t>
            </a:r>
            <a:endParaRPr lang="en-US" sz="894" dirty="0"/>
          </a:p>
        </p:txBody>
      </p:sp>
      <p:sp>
        <p:nvSpPr>
          <p:cNvPr id="15" name="Text 5"/>
          <p:cNvSpPr txBox="1"/>
          <p:nvPr/>
        </p:nvSpPr>
        <p:spPr>
          <a:xfrm>
            <a:off x="941800" y="3787454"/>
            <a:ext cx="3449700" cy="5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 кооперация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Орудийная деятельность требовала наблюдения, подражания и совместных действий. Так усиливались передача опыта внутри группы и постепенное накопление полезных навыков.
</a:t>
            </a:r>
            <a:endParaRPr lang="en-US" sz="8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erectus: первые большие миграции человека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 трёх континентах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Homo erectus известны в Африке, Азии и Европе. Это показывает, что ранние представители рода Homo уже могли осваивать новые территории далеко за пределами исходного региона.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устойчивые стоянки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связывают с использованием огня и более надёжной организацией стоянок. Такие изменения помогали защищаться, готовить пищу и расширять возможности жизни в разных климатических условиях.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Ашельские рубила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изготавливал более сложные каменные орудия, чем его предшественники. Ашельские рубила требовали планирования и более точной обработки камня, что отражает рост технологических навыков.
</a:t>
            </a:r>
            <a:endParaRPr lang="en-US" sz="10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адаптации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между климатом, прямохождением, орудиями, питанием, мозгом и расселением.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0119" y="3154675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Неандертальцы: близкие родственники современного человека
</a:t>
            </a:r>
            <a:endParaRPr lang="en-US" sz="207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жили в Европе и Западной Азии примерно 400–40 тыс. лет назад. Их массивное телосложение и мощный костяк хорошо подходили для жизни в холодном климате.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среда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показывают, что они не только пользовались огнём, но и изготавливали достаточно сложные орудия. Это требовало опыта, точности и устойчивых навыков.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орудия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данные о помощи больным и пожилым членам сообщества. Такая поведенческая сложность говорит о развитой социальной организации и взаимной поддержке внутри группы.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группе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исследования подтверждают скрещивание неандертальцев с Homo sapiens. Поэтому фрагменты их ДНК сохранились у части современных людей.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родство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951998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 археологические данные; обобщённые учебные оценки.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время существования, ареал и основные признаки разных представителей рода Homo.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виды относятся к одной эволюционной линии, но не все были прямыми предками современного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видов рода Homo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Homo sapiens в Африке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5800" y="16053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находки Homo sapiens относятся примерно к 300 тысячам лет назад и происходят из Африки. Это подтверждает, что наш вид сформировался именно на этом континенте, а не в одном изолированном центре.
</a:t>
            </a:r>
            <a:endParaRPr lang="en-US" sz="970" dirty="0"/>
          </a:p>
        </p:txBody>
      </p:sp>
      <p:sp>
        <p:nvSpPr>
          <p:cNvPr id="8" name="Text 3"/>
          <p:cNvSpPr txBox="1"/>
          <p:nvPr/>
        </p:nvSpPr>
        <p:spPr>
          <a:xfrm>
            <a:off x="925800" y="3388025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одна популяция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показывают, что Homo sapiens возник не из единственной группы, а в результате взаимодействия нескольких африканских популяций. Такой путь делает эволюцию вида популяционным и постепенно меняющимся процессом.
</a:t>
            </a:r>
            <a:endParaRPr lang="en-US" sz="970" dirty="0"/>
          </a:p>
        </p:txBody>
      </p:sp>
      <p:sp>
        <p:nvSpPr>
          <p:cNvPr id="9" name="Text 4"/>
          <p:cNvSpPr txBox="1"/>
          <p:nvPr/>
        </p:nvSpPr>
        <p:spPr>
          <a:xfrm>
            <a:off x="4450775" y="1605388"/>
            <a:ext cx="27375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раннего Homo sapiens характерны высокий лоб, уменьшенные надбровные дуги, выраженный подбородок и более лёгкий скелет. Эти особенности приближают строение тела к анатомии современного человека.
</a:t>
            </a:r>
            <a:endParaRPr lang="en-US" sz="10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60–70 тысяч лет назад Homo sapiens начал расселяться за пределы Африки. Сначала люди освоили Ближний Восток, а затем постепенно продвинулись в Евразию, где столкнулись с новыми климатическими и пищевыми условиями.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выход из Африки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 восток привело к заселению Австралии, что потребовало освоения морских переправ и жизни в принципиально иных природных зонах. Здесь особенно важными стали гибкость поведения, умение использовать разные ресурсы и передавать знания внутри группы.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Австралии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Homo sapiens достиг Америки, где самые ранние следы присутствия относятся примерно к 15–20 тысячам лет назад. Этот этап показывает, что человек смог адаптироваться даже к очень холодным территориям и новым биологическим рискам.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Заселение Америки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Homo sapiens по планете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Палеогенетические исследования древней ДНК; обобщённые оценки для современных популяций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Палеогенетика показывает, что древние контакты оставили измеримые фрагменты ДНК в разных популяциях. Эти данные помогают восстановить не только родство, но и историю расселения.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архаичного наследия подтверждает, что Homo sapiens развивался не изолированно, а в результате сложного обмена генами с древними людьми.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наследования других людей в геноме современного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270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8881" y="1527040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ускоритель эволюции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сделал возможной точную передачу опыта, а символическое мышление — создание общих представлений и традиций. Это усилило сплочённость группы и ускорило накопление знаний.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символы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охота, разделение труда и забота о слабых членах группы повысили шансы на выживание. Кооперация стала важнейшим преимуществом, особенно в нестабильной среде.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Кооперация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навыки позволили человеку жить в тропиках, степях, горах и арктических районах. Быстрота передачи знаний сделала адаптацию эффективнее, чем одни лишь биологические изменения.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сред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простых каменных орудий человек перешёл к более сложным составным инструментам, иглам и наконечникам. Технологии расширили возможности охоты, обработки пищи и изготовления одежды.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которые помогли выжить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во взрослом возрасте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Лактазная персистентность позволила многим взрослым людям переваривать молочный сахар. Это стало преимуществом в обществах, где животноводство обеспечивало пищу, особенно в периоды нехватки других источников питания.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тибетцев выявлены генетические варианты, помогающие переносить пониженное содержание кислорода на больших высотах. Такие изменения показывают, как быстро популяции могут приспосабливаться к экстремальной среде.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кожи и ультрафиолет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Пигментация кожи связана с уровнем солнечного излучения: в областях с сильным ультрафиолетом лучше защищала более тёмная кожа, а в северных широтах — более светлая, поддерживающая синтез витамина D.
</a:t>
            </a:r>
            <a:endParaRPr lang="en-US" sz="10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знаний об эволюции человека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Эволюцию человека восстанавливают по согласованным данным палеонтологии, археологии, анатомии и генетики.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наглядно показывает, что различия между людьми связаны не с разными видами, а с историей расселения, смешения и адаптации единого вида.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1–2%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генома у многих неафриканских популяций имеет неандертальское происхождение.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Палеогенетические исследования древней ДНК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65004"/>
            <a:ext cx="4152000" cy="15142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палеоантропологических и археологических данных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последовательность основных этапов и помогает увидеть, как постепенно формировались признаки современного человека.
</a:t>
            </a:r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человека шла не скачком, а через ряд последовательных изменений: двуногость, орудия, миграции и появление Homo sapiens.
</a:t>
            </a:r>
            <a:endParaRPr lang="en-US" sz="1258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этапов эволюции человека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эволюция человека: биология и общество
</a:t>
            </a:r>
            <a:endParaRPr lang="en-US" sz="2318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современного человека продолжают влиять инфекции, питание, плотность населения и образ жизни. Среда отбора изменилась, но эволюционные механизмы по-прежнему действуют.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смешивают популяции, меняют частоту генов и ускоряют распространение полезных признаков. Поэтому история человечества остаётся динамичной, а не завершённой.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вакцинация, медицина и образование снижают смертность и расширяют возможности выживания. При этом они не отменяют биологию, а лишь по-новому с ней взаимодействуют.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современном мире происходят генетические и поведенческие изменения. Человек остаётся видом, который одновременно приспосабливается биологически, социально и культурно.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 — продукт длительной и продолжающейся эволюции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Homo sapiens началась в Африке и не закончилась сегодня: наш вид расселился по планете, унаследовал следы древних встреч и продолжает меняться вместе с природой, культурой и обществом.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2026-06-01T21:17:59Z</dcterms:created>
  <dcterms:modified xsi:type="dcterms:W3CDTF">2026-06-01T21:17:59Z</dcterms:modified>
</cp:coreProperties>
</file>