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исправить изображение: основные приёмы обработки фото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делать фото чётче: обрезка, свет, цвет и аккуратное удаление дефектов.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«Исправление изображения» в информатике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вы рассматриваете, как графические редакторы меняют изображение на уровне пикселей: яркость, контраст, насыщенность, резкость и размеры кадра. Обычно это делают в простых мобильных редакторах, онлайн-сервисах или программах для фото.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013" y="2128294"/>
            <a:ext cx="218400" cy="24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3999" y="2134003"/>
            <a:ext cx="238229" cy="2382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9899" y="2134002"/>
            <a:ext cx="238229" cy="2382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5799" y="2134003"/>
            <a:ext cx="238229" cy="2382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1700" y="2134003"/>
            <a:ext cx="238229" cy="23822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на фотографии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Размытость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Размытость появляется, когда камера двигается при съёмке или объект движется. Контуры становятся расплывчатыми, а детали хуже читаются. Часто это заметно на лицах и тексте на снимке.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Тёмный или пересвеченный кадр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яркость делает фото «плоским»: в тёмных местах плохо видны детали, а при пересвете светлые области теряют текстуру. Такие ошибки исправляют настройкой экспозиции и баланса света.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зернистость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проявляется как мелкие точки и «зерно», особенно при съёмке в помещении или в сумерках. Он мешает различать мелкие элементы. Помогают инструменты шумоподавления и аккуратная обработка без «перемыливания».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Кривой горизонт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линия горизонта наклонена, картинка выглядит неестественно. Также могут заваливаться вертикали зданий и рамки объектов. Обычно достаточно повернуть изображение и слегка кадрировать.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Искажённые цвета и дефекты на старых снимках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белые предметы становятся жёлтыми, синими или зелёными — это проблема цветопередачи. На старых фото часто встречаются царапины, пятна, выцветание и потеря контраста.
</a:t>
            </a:r>
            <a:endParaRPr lang="en-US" sz="9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исходного снимка к улучшенному результату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логика исправления: сначала заметные ошибки, затем уточнения. Полностью восстановить детали при сильной размытости нельзя.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739269"/>
            <a:ext cx="5426700" cy="22185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дефекты и способы их исправления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изображении обычно встречается несколько проблем, поэтому исправление идёт последовательно — от более заметных к более точным.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инструмент, который убирает «самую броскую» ошибку, а затем переходят к остальным настройкам.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функции графических редакторов.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и после обработки: как меняется изображение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в сравнении «до и после»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обработки часто заметно выравнивание горизонта и более удачное кадрирование: главный объект оказывается в центре внимания. Цвета становятся ближе к естественным, а мелкие ошибки меньше отвлекают.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картинка становится чище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снимок может выглядеть аккуратнее за счёт удаления лишних элементов и уменьшения мелких дефектов. Для сравнения удобен один и тот же кадр: сначала обрезка, затем цвет и небольшая корректировка резкости.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проблемы встречаются чаще всего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ошибки со светом и композицией обычно бросаются в глаза в первую очередь, поэтому их исправляют чаще и быстрее.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нужны настройки света и кадрирование; остальным дефектам уделяют внимание после базовой коррекции. Диаграмма помогает выбирать первоочередные инструменты.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доли для наглядности (точные статистические данные не приведены).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Кадрирование и выравнивание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214750" y="1736837"/>
            <a:ext cx="28446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Убираются ненужные края и уменьшается количество отвлекающих деталей. Главный объект становится заметнее, а композиция выглядит собраннее — особенно если кадр был «шире, чем нужно».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483475" y="1736837"/>
            <a:ext cx="28446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Выравнивание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Исправляется наклонённый горизонт и заваленные линии. Поворот и корректировка рамок помогают сделать изображение ровным, даже если снимок получился с небольшим перекосом.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 отвечает за общую освещённость снимка, а яркость — за то, насколько фото становится светлее или темнее в целом. Важно сохранять детали в тенях, не делая их «провалами».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усиливает различие между светлыми и тёмными участками. Если контраст слишком низкий, кадр выглядит блеклым; если слишком высокий — детали теряются. Коррекция должна оставлять видимыми переходы между полутонами.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настройке света следите, чтобы светлые области не превращались в сплошное белое пятно. Хорошая обработка делает картинку понятной и «объёмной», не ломая естественный вид предметов и фона.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Яркость, контраст и экспозиция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цветокоррекции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шагов местами часто приводит к неожиданным оттенкам: сначала выравнивают цвета, затем уточняют светотон и насыщенность.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Логичная последовательность снижает риск получить «пережёлтённое», «синеватое» или неестественно яркое изображение, особенно при сложном освещении.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практика редактирования; точные алгоритмы зависят от конкретного редактора.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белого и естественные цвета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белого убирает цветной оттенок, который появляется из-за ламп, теней или неправильных настроек камеры. Если баланс белого сбит, белая бумага выглядит жёлтой, голубой или зелёной.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исправления кожа, стены, небо и другие знакомые объекты выглядят более естественно. Это помогает фото восприниматься “как в жизни” и снижает вероятность сильных правок света и контраста дальше.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196521"/>
            <a:ext cx="5597100" cy="342410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графического редактора и их назначение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редакторов набор инструментов похож: сначала улучшают кадр и общие параметры изображения, затем точечно убирают дефекты и уменьшают шум. Каждый инструмент решает свою задачу.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применяют инструменты для композиции и общей картинки (кадрирование, поворот, свет, контраст, цвет), а затем — точечное исправление (восстановление, штамп) и шумоподавление.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функции мобильных и настольных редакторов.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лишних объектов и мелких дефектов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1489400" y="121965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Выявить отвлекающие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изображение по краям кадра и на однородных участках: там чаще всего заметны случайные предметы, пыль, мелкие пятна и царапины.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072050" y="2232525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Удалить объект, сохраняя фон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инструменты восстановления или клонирования. Важно подбирать фрагмент фона так, чтобы текстура оставалась естественной и “пятно” не выделялось.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494751" y="3311943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Проверить незаметность правки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участок до и после в полном размере. Если края изменились или появились артефакты, повтори коррекцию меньшим шагом, сохраняя общий смысл снимка.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восстановить старую фотографию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описывает последовательность работы с повреждённым снимком: от подготовки изображения до сохранения результата.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повышении резкости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резкость делает границы более читаемыми, но всегда требует контроля: по мере усиления растёт заметность зерна и могут появляться светлые контуры вокруг объектов.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важнее максимума: умеренная настройка улучшает детализацию, а слишком сильная резкость часто ухудшает картинку за счёт артефактов и повышения заметности шума.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эффектов в графических редакторах; ориентировочные условные значения для иллюстрации.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делать цвета слишком яркими или “кислотными”. Тогда картинка теряет естественность, а белый и серый становятся оттеночными, из-за чего фото перестаёт выглядеть правдоподобно.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исправлении изображений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проблема — неестественная кожа после обработки. Если переборщить с контрастом и насыщенностью, оттенок лица может стать пятнистым или слишком розовым, даже когда исходник был нормальным.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применяется чрезмерное шумоподавление. Оно сглаживает зерно, но вместе с ним “убирает” мелкие детали на одежде и стенах, превращая текстуры в размытые пятна.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ошибкой бывает работа только с одним параметром. Например, повышение резкости без настройки света и цвета делает картинку резче, но при этом усиливает ошибки и делает результат заметно искусственным.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фото на телефоне и в редакторе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754750" y="1362425"/>
            <a:ext cx="31350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обычно есть на смартфоне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смартфоне обычно доступны автоматическая коррекция, обрезка, фильтры и простая настройка света. Такие действия быстро исправляют типичные ошибки, например слишком тёмный кадр или лишние края, без долгих настроек.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754750" y="3239363"/>
            <a:ext cx="31350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удобен компьютерный редактор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настольных редакторах есть более точные инструменты, включая слои, маски, кисти и восстановление отдельных участков. Поэтому удобнее выполнять аккуратные правки там, где требуется контролировать детали и границы изменений.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автоматическая коррекция помогает лучше всего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инструменты быстрее всего исправляют простые ошибки, не требующие точного “ручного” выбора. Поэтому они хорошо подходят для учебных и повседневных фотографий с небольшими недочётами.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проблема к типовым настройкам камеры (свет, лёгкий перекос, небольшой оттенок), тем выше вероятность удачного результата. Сложные дефекты чаще приходится корректировать вручную.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практики школьных и пользовательских редакторов; значения условные для сравнения сценариев.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 исправленное изображение сохраняет смысл, узнаваемые детали и естественные цвета. Если результат “слишком красивый” и не похож на реальность, значит, настройки могли быть перебраны.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фото в полном размере и на разных участках кадра, чтобы заметить шум, ореолы и грубые следы обработки. Особенно внимательно оцени границы объектов и области с мелкими текстурами.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сравнить исходный вариант и исправленный: видно ли стало лучше именно изображение, а не только эффекты фильтров? Также оцени, не стали ли изменения заметнее самого сюжета.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хорошего результата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изображения начинается с анализа проблем и идёт от крупных изменений к мелким. Самыми полезными действиями остаются кадрирование, выравнивание, настройка яркости, контраста и цвета, а также аккуратное удаление дефектов. Главная цель — сделать снимок чище, понятнее и естественнее, не искажая его содержание.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что важно помнить при исправлении изображения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2026-05-14T10:51:17Z</dcterms:created>
  <dcterms:modified xsi:type="dcterms:W3CDTF">2026-05-14T10:51:17Z</dcterms:modified>
</cp:coreProperties>
</file>