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белорусского советского государства: ключевые аспекты и темы
</a:t>
            </a:r>
            <a:pPr algn="l" indent="0" marL="0">
              <a:lnSpc>
                <a:spcPct val="90000"/>
              </a:lnSpc>
              <a:buNone/>
            </a:pPr>
            <a:r>
              <a:rPr lang="en-US" sz="16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Беларуси после революций 1917 года, важнейшие события и последствия.
</a:t>
            </a:r>
            <a:endParaRPr lang="en-US" sz="1671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Беларусь была частью Российской империи с отсталой экономикой. Национальные движения росли, а революции 1917 года изменили политическую ситуацию в регионе.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предпосылки образования БССР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Петрограде в 1917 году произошли революционные события, свергшие монархию и создавшие Временное правительство, что вызвало политические сдвиги по всей империи.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забастовок и митингов способствовал формированию первых органов народной власти, отражающих стремления белорусского населения.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крестьяне и солдаты, вернувшиеся с фронта, активно участвовали в массовых протестах и создании новых форм власти на территории Беларуси.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перемены 1917 года и их значение для Беларуси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1917 года в Беларуси образовались советы рабочих, солдатских и крестьянских депутатов как органы народного представительства.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дискуссиях принимали участие большевики, эсеры и представители Белорусской Народной Республики, что отражало политическую многоголосицу.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Проводились Всебелорусские съезды, где обсуждались вопросы национального самоопределения и виды управления республикой.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заложили основу для последующего создания советской власти и республиканских структур управления.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советской власти в Беларуси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цели БНР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марта 1918 года в Минске провозгласили Белорусскую Народную Республику, стремившуюся к национальной независимости и созданию собственного государства.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факторы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БНР не получила международного признания, была под контролем немецкой оккупации, а затем советской власти, что привело к её быстрой утрате влияния.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Провозглашение и судьба БНР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декабря 1918 года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Армия занимает Минск, открывая путь к утверждению советской власти в регионе.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1919 года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революционные комитеты и органы власти, формируются базовые структуры управления по советской модели.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пропаганда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проводится работа по внедрению коммунистических идей среди населения и поддержке новой власти.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установления советской власти в Беларуси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594654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600" y="1599424"/>
            <a:ext cx="364200" cy="29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1738" y="3358642"/>
            <a:ext cx="225675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провозглашения БССР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января 1919 года создана Белорусская Советская Социалистическая Республика — новая советская республика в составе России.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республики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назначен Смоленск, позже столицей становится Минск для укрепления управления на белорусской земле.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 первые официальные декреты, начата систематизация органов исполнительной власти и административных структур.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Учреждение власти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Литовско-Белорусская ССР и изменения территорий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Литбела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феврале 1919 года части западной Беларуси и Литвы объединили в новую республику — Литовско-Белорусскую ССР, чтобы консолидировать советскую власть в регионе.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существование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Литбел просуществовала около двух месяцев, пережив наступление польской армии, что привело к её ликвидации и разделу территорий.
</a:t>
            </a:r>
            <a:endParaRPr lang="en-US" sz="1173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смены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Разлом земель вызвал новые конфликты между Польшей, Литвой и Советской Россией, определив дальнейшее территориальное разделение региона.
</a:t>
            </a:r>
            <a:endParaRPr lang="en-US" sz="11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30 декабря 1922 года БССР стала одним из основателей Советского Союза, официально включенной в союзное государство.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получила представительство на международном уровне и начала участие в союзных органах власти и управления.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вошла в единое экономическое пространство, что способствовало развитию промышленности и расширению системы образования.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БССР в состав СССР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Временный рабоче-крестьянский совет, ставший начальным органом государственного управления республики.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первых органов власти в БССР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Учреждается Центральный исполнительный комитет (ЦИК) БССР, обеспечивающий руководство на уровне всей республики.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Выстраиваются местные исполкомы и органы управления, создаются милиция и революционные суды для порядка и контроля.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Внедряются административные механизмы советского образца для эффективного управления и повышения дисциплины.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производства было национализировано в 1920-е годы, что обеспечило основу для развития советской экономики Беларуси.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СССР, 1985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1920-х годах национализация охватила большую часть промышленности, что способствовало развитию новых отраслей и укреплению экономической базы республики.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белорусизации активно внедрялась в государственные учреждения и систему образования, способствуя возврату и поддержке родного языка и культуры с начала 1920-х годов.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Белорусизация и развитие национальной культуры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новые национальные театры и музеи, а количество белорусских школ выросло более чем в семь раз с 1924 по 1932 год, что свидетельствует о масштабном культурном возрождении.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белорусские учебники и издательства, которые готовили кадры для искусства и науки, формируя новую интеллигенцию, ориентированную на национальное развитие.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БССР способствовало укреплению национального самосознания, объединяя белорусский народ вокруг новой советской идеологии и культурных традиций.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развивалось взаимодействие с другими союзными республиками, включая экономические и культурные связи, важные для интеграции в СССР.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Формировалась местная элита, что повысило уровень управления и позволило развивать систему образования и науки внутри республики.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белорусской идентичности на фоне советской государственности создало устойчивую основу для будущего национального развития.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значение создания БССР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1919-1920 годах были официально утверждены первые государственные символы Белорусской ССР, включая герб и флаг, которые отражали ключевые идеалы новой республики.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содержал изображения серпа и молота, колосьев и красной звезды, символизируя труд и социалистическое будущее, что широко демонстрировалось в публичных местах и учреждениях.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3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символики белорусского советского государства
</a:t>
            </a:r>
            <a:endParaRPr lang="en-US" sz="2313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0800" y="1379475"/>
            <a:ext cx="80337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 гг.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продовольственного кризиса и последствия Первой мировой войны привели к широкомасштабному голоду и разрухе на территории Беларуси.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1263100" y="2301325"/>
            <a:ext cx="74715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г.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Продолжается борьба с вооружёнными антисоветскими группами, что осложняло установление стабильной советской власти и безопасность населения.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25375" y="3223150"/>
            <a:ext cx="68496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 г.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тифа и малярии охватили республику, нанося значительный урон здоровью населения и затрудняя восстановление экономики.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87675" y="4109500"/>
            <a:ext cx="63468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реконструкцией промышленности и транспортных коммуникаций замедляли экономическое развитие и усложняли интеграцию республики в советский союз.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на пути создания БССР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о провозглашении БССР 1 января 1919 года стала ключевым документом, объявляющим новую советскую социалистическую республику на белорусской территории.
</a:t>
            </a:r>
            <a:endParaRPr lang="en-US" sz="1086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о вхождении в состав СССР 1922 года официально утвердил статус БССР как одной из союзных республик, определив ее международно-правовое положение.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1920 года закрепила основы государственной организации и права граждан, способствуя формированию советской системы управления в республике.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документы и законы периода образования БССР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10156"/>
            <a:ext cx="3918300" cy="25139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075" y="1110156"/>
            <a:ext cx="3918300" cy="25139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БССР в 1920-х годах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Рижского договора 1921 года на территорию республики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Рижский договор разделил историческую Беларусь, передав значительные западные районы Польше. Это привело к появлению Западной и Восточной Беларуси, разделённых международными границами и разной политической системой.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39075" y="3966075"/>
            <a:ext cx="3918300" cy="5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территории БССР к середине 1920-х годов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длительных территориальных изменений границы республики стабилизировались, что позволило создать более устойчивое административное и экономическое пространство внутри БССР.
</a:t>
            </a:r>
            <a:endParaRPr lang="en-US" sz="9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БССР стала одной из республик-учредителей СССР, обеспечив стратегическую роль республики в рамках союзного государства и перспективы развития.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Белорусской ССР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 СССР в 1922 году открыло широкие возможности для индустриализации и культурного роста республики, укрепляя ее положение в союзном союзе.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Червяков, занимавший пост председателя ЦИК БССР, был ключевым организатором советской власти и законотворцем, способствовавшим укреплению государственных институтов.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Янка Купала и Якуб Колас внесли значительный вклад в культурное возрождение Беларуси, популяризируя национальный язык и литературу, что укрепляло идентичность народа.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личности, сыгравшие роль в создании БССР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создания БССР для истории и современности Беларуси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БССР стало решающим этапом национального строительства и заложило основы современной белорусской государственности, экономики и культуры, формируя уникальный исторический путь страны.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2026-05-11T03:00:43Z</dcterms:created>
  <dcterms:modified xsi:type="dcterms:W3CDTF">2026-05-11T03:00:43Z</dcterms:modified>
</cp:coreProperties>
</file>