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слова-противоположности в речи и текстах.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слова с противоположным значением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слова-противоположности?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речь точнее и понятнее: с их помощью легко сравнивать предметы, действия и чувства. Они встречаются в сказках, загадках и обычных разговорах, поэтому знакомы каждому школьнику.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одной части речи, которые называют противоположные признаки, действия или свойства: например, сладкий — кислый и вверх — вниз.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обычно один общий предмет или явление, но смысл у них разный. Поэтому противоположность между ними заметна сразу и легко проверяется по значению.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антонимы встречаются среди прилагательных, глаголов и наречий. Именно эти слова помогают описывать предметы, действия и обстоятельства особенно точно.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антонимы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противоположности встречаются в повседневной жизни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собираются в школу, а вечером возвращаются домой и отдыхают. Эти слова легко представить по картинке: солнце только встаёт или уже прячется за горизонт. Так противоположности запоминаются почти без усилий.
</a:t>
            </a:r>
            <a:endParaRPr lang="en-US" sz="160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лето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улице холодно, а летом тепло и ярко. Даже одежда у людей становится разной, и это помогает увидеть смысл слов глазами. Такие пары особенно полезны на уроках, потому что их легко сравнивать.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может быть светло, если включили лампу, и темно, если свет погас. Здесь противоположность заметна сразу, без долгих объяснений. Именно поэтому такие примеры так любят в загадках и коротких текстах.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среди прилагательных
</a:t>
            </a:r>
            <a:endParaRPr lang="en-US" sz="273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широкий — узкий и высокий — низкий помогают сравнивать предметы по величине. Такие пары удобно искать в классе, дома или на прогулке.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— грязный легко понять по внешнему виду. Эти прилагательные часто встречаются в школьных заданиях, потому что их значение видно сразу.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новизна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— старый показывает, как предмет меняется со временем. Такая пара помогает описывать игрушки, книги, мебель и многое другое без лишних слов.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— низкий часто встречается в описании домов, деревьев и людей. Эти слова особенно удобны, потому что их можно сравнить буквально на глаз.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действия, поэтому среди них тоже есть пары-противоположности. Например: поднять — опустить, открыть — закрыть. Такие слова точно показывают, что делает человек или предмет.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пара — входить — выходить. Она часто звучит в школе, дома и на улице, когда нужно описать движение в разные стороны.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вставать — садиться помогают говорить о действиях человека во время урока, игры или отдыха. Противоположность в них заметна даже без подсказки.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полезны в командах и правилах. Они делают инструкции понятными и помогают быстро понять, какое действие нужно выполнить.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среди глаголов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отвечают на вопросы как? где? когда? Поэтому они помогают точно сказать, когда что-то произошло: рано — поздно, быстро — медленно.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показывают место или направление движения. Пары далеко — близко и вверх — вниз часто встречаются в описании дороги, прогулки и игры.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громко — тихо делают речь особенно выразительной. С их помощью легко передать звук, настроение и способ действия, не добавляя длинных объяснений.
</a:t>
            </a:r>
            <a:endParaRPr lang="en-US" sz="117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среди наречий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антоним к слову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подобрать слово с противоположным значением.
</a:t>
            </a:r>
            <a:endParaRPr lang="en-US" sz="10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антонимы работают в одном предложении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появляется одно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выбирают слово, которое нужно объяснить или сравнить. Например, можно сказать: «Днём…».
</a:t>
            </a:r>
            <a:endParaRPr lang="en-US" sz="1658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добавляется противоположность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слову подбирают пару с другим значением: «…светло, а ночью темно». Так различие становится особенно заметным.
</a:t>
            </a:r>
            <a:endParaRPr lang="en-US" sz="172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речь становится выразительнее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легко запоминаются, потому что противопоставление звучит ярко. Их любят в пословицах, загадках и коротких рассказах.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запоминать пары слов
</a:t>
            </a:r>
            <a:endParaRPr lang="en-US" sz="307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 мяч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нарисовать большой мяч и маленький мяч, смысл пары сразу становится понятным. Ребёнок видит разницу глазами и быстрее запоминает слова. Такой способ особенно удобен на уроке, когда хочется учиться без скуки.
</a:t>
            </a:r>
            <a:endParaRPr lang="en-US" sz="126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чашка и холодный стакан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 горячей чашкой и холодным стаканом помогает не перепутать слова. Один предмет словно «дышит теплом», а другой остаётся прохладным. Визуальная подсказка связывает слово с образом и делает запоминание лёгким.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дом и низкий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высокий дом рядом с низким домом, противоположность сразу бросается в глаза. Такие рисунки хорошо подходят для младших школьников, потому что они помогают сравнить предметы без длинных объяснений.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антонимы удобно искать среди трёх групп: прилагательных, глаголов и наречий. У предметных слов противоположная пара бывает не всегда.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слов, где антонимы встречаются чаще всего
</a:t>
            </a:r>
            <a:endParaRPr lang="en-US" sz="234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3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показывают противоположность по смыслу: день — ночь, высокий — низкий. Они помогают сравнивать признаки, действия и состояния, а не просто играть звучанием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антонимы — разные слова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звучат одинаково, но называют разные предметы или явления. Например, ключ от двери и ключ-родник пишутся и произносятся одинаково, хотя смысл у них разный.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эти понятия, нужно смотреть не только на звучание, но и на значение в предложении. Тогда слово легче понять правильно и без смешных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играют антонимы в сказках и пословицах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автору сразу показать контраст: добро и зло, правда и ложь. Такой приём делает сказку понятнее и заметнее для слушателя.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противоположные пары звучат ритмично и легко запоминаются. Поэтому пословицы с антонимами быстро остаются в памяти и радуют точностью.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противопоставление герой, поступок или событие становятся яснее. Читатель быстрее замечает, что хорошо, а что плохо, и делает вывод сам.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звучание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народные выражения выразительными и живыми. Даже простая фраза с ними звучит ярче, словно в ней включили языковую подсветку.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чувствах помогают говорить о настроении героя или друга точнее. Радостный и грустный, спокойный и тревожный сразу показывают разное внутреннее состояние.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описать не только настроение, но и характер. Смелый и трусливый — удобная пара, когда нужно сравнить поведение в сложной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близки третьекласснику, потому что встречаются каждый день. Их легко заметить в разговоре, в книге и даже в школьной перемене.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для слов о чувствах
</a:t>
            </a:r>
            <a:endParaRPr lang="en-US" sz="28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пару антонимов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проверить значение слова и подобрать к нему подходящую противоположность.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антонимами на уроке
</a:t>
            </a:r>
            <a:endParaRPr lang="en-US" sz="3068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«Найди противоположность» дети быстро соединяют карточки с парами слов. Так проще запомнить, что большой — маленький, мокрый — сухой, светлый — тёмный.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работать в парах: один ученик называет слово, другой ищет противоположное. Получается весело, а язык тренируется почти незаметно, как на разминке перед бегом.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выбирает не противоположное слово, а только очень похожее. Например, большой и огромный близки по смыслу, но это не антонимы.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разные части речи. Прилагательное нужно сравнивать с прилагательным, глагол с глаголом, а наречие с наречием.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 значении слова в предложении. У слова лёгкий антонимы могут быть разными: лёгкий рюкзак — тяжёлый, но лёгкий ветер — сильный.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торопятся и называют первое пришедшее в голову слово. Лучше проверить пару спокойно: действительно ли она противоположна и звучит естественно?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подборе антонимов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— злой, высокий — низкий, старый — новый. Эти пары часто встречаются в учебных заданиях и помогают быстро начать работу с антонимами без долгих раздумий.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— холодно, вперёд — назад, рано — поздно. Такие слова удобно повторять вслух: они короткие, понятные и легко запоминаются на 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полезен тем, что его можно открыть в любой момент. Чем чаще ученик видит знакомые пары, тем увереннее он находит их в тексте.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полезных антонимов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звучат в обычных просьбах и разговорах: выше — ниже, тихо — громко, быстро — медленно. Они помогают точно объяснять, что нужно сделать, и не путать собеседника.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нашей речи каждый день
</a:t>
            </a:r>
            <a:endParaRPr lang="en-US" sz="2499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играх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 в играх такие пары тоже встречаются постоянно: вверх — вниз, слева — справа, впереди — позади. С ними речь становится живой, понятной и очень удобной.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речь точнее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сравнивать, объяснять и рисовать словами яркие картины. Чем больше таких пар знает ученик, тем легче ему понимать тексты и строить красивую речь.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2026-05-21T22:06:02Z</dcterms:created>
  <dcterms:modified xsi:type="dcterms:W3CDTF">2026-05-21T22:06:02Z</dcterms:modified>
</cp:coreProperties>
</file>