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хромосомной теории наследственности и определения пола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в хромосомах передают особенности организма и определяют его пол.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после открытий Менделя развитие микроскопии позволило увидеть хромосомы. Т. Морган доказал связь генов с хромосомами, заложив основы современной генетики.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формирования хромосомной теории наследственности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признаков зависит от положения генов на хромосомах и их комбинаций при формировании гамет.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расположены в хромосомах, которые служат переносчиками наследственной информации от родителей к потомкам.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организм имеет определённое число хромосом, характерное для его вида, упорядоченное в пары в ядрах клеток.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хромосомной теории наследственности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хромосом: основные компоненты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структура хромосом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метафазе каждая хромосома имеет две идентичные хроматиды, соединённые центромерой. Форма, размеры и строение плеч варьируются между хромосомами.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ДНК и белки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Хромосома состоит из длинной молекулы ДНК, упакованной с помощью белков-гистон. Такая структура обеспечивает компактность и защиту генетического материала.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— это участок ДНК, отвечающий за определённый признак, расположенный в конкретном месте хромосомы, называемом локусом.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расположены линейно вдоль хромосомы, и их последовательность влияет на особенности наследования признаков.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генами отражает вероятность совместного наследования: чем ближе гены, тем чаще они переходят вместе.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Гены: локализация и организация на хромосомах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951998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9 класса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хромосом различно у видов, но не связано с их сложностью.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хромосом не отражает сложность организма.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количества хромосом у различных организмов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законы Менделя объясняются расположением генов в хромосомах и закономерностями их поведения в мейозе.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на одной хромосоме могут наследоваться вместе, что указывает на сцепленное наследование, дополнительно уточняющее менделевские принципы.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и хромосомы: связь и дополнение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Томаса Моргана, 1910 год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цвета тела у дрозофилы зависит от комбинации аллелей, показанных на диаграмме.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классические закономерности наследования признаков у дрозофилы.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наследственной информации на примере дрозофилы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и рекомбинация генов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происходит на стадии профазы I мейоза, когда гомологичные хромосомы обмениваются участками.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обеспечивает рекомбинацию генетического материала, увеличивая генетическое разнообразие потомства.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кроссинговера отражает расстояние между генами, что используется для их картирования на хромосомах.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карты помогают определить порядок генов и понять механизм наследования сцепленных признаков.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Т. Моргана и построение генетических карт
</a:t>
            </a:r>
            <a:endParaRPr lang="en-US" sz="2285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Менделя и развитие микроскопии позволили наблюдать хромосомы в ядрах клеток.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1909 год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Томас Морган начал эксперименты на плодовой мушке дрозофиле, изучая наследование признаков.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1911 год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Подтверждена линейность расположения генов на хромосомах и введено понятие сцепления генов.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1913 год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Создана первая генетическая карта хромосомы, основанная на частоте кроссинговера между генами.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хромосомного определения пола у человека
</a:t>
            </a:r>
            <a:endParaRPr lang="en-US" sz="2355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половых хромосом в формировании пола ребёнка
</a:t>
            </a:r>
            <a:pPr algn="l" indent="0" marL="0">
              <a:lnSpc>
                <a:spcPct val="115000"/>
              </a:lnSpc>
              <a:buNone/>
            </a:pPr>
            <a:r>
              <a:rPr lang="en-US" sz="14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 человека зависит от набора половых хромосом: XX у женщин и XY у мужчин. Во время оплодотворения яйцеклетка с X-хромосомой соединяется со сперматозоидом, который может нести X или Y, определяя пол будущего ребёнка.
</a:t>
            </a:r>
            <a:endParaRPr lang="en-US" sz="1285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образования половых клеток и зиготы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 всегда содержит X-хромосому, тогда как сперматозоиды делятся на две группы: несущие X или Y. При слиянии этих клеток образуется либо XX-зигота (девочка), либо XY-зигота (мальчик).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исследования населения,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сперматозоиде вероятность наличия X или Y-хромосомы примерно равна, что гарантирует равные шансы рождения ребёнка любого пола.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пол ребёнка определяется случайным образом вследствие равного распределения хромосом в сперматозоидах.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половых хромосом в гаметах и вероятность пола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3170708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1956" y="1285525"/>
            <a:ext cx="169650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Гетерогаметный и гомогаметный пол у различных видов
</a:t>
            </a:r>
            <a:endParaRPr lang="en-US" sz="2325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пола у разных видов варьируется: некоторые рыбы и рептилии имеют уникальные системы, часто зависящие и от внешних условий.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 рептилии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 самки являются гетерогаметным полом (ZW), а самцы — гомогаметным (ZZ), что отличается от человеческой системы.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людей мужчина — гетерогаметный (XY), женщина — гомогаметная (XX), то есть пол определяется по мужскому набору хромосом.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кукурузы половые хромосомы могут варьироваться, что сказывается на формировании мужских и женских цветков. Это генетическое разнообразие влияет на размножение растений.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хромосом на пол растений кукурузы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видов рыб пол формируется не только по генам, но и под воздействием температуры воды в период развития, что даёт гибкость в размножении.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 средовые факторы у рыб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черепах и ящериц пол может зависеть как от хромосом, так и от условий окружающей среды, например, температуры во время инкубации яиц.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пола у пресмыкающихся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определения пола у животных и растений
</a:t>
            </a:r>
            <a:endParaRPr lang="en-US" sz="23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Клайнфельтера характеризуется наличием дополнительной X-хромосомы у мужчин (XXY), что вызывает особенности физического и умственного развития.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Тернера возникает у женщин при отсутствии одной из X-хромосом (X0), приводя к задержке роста и другим нарушениям.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синдрома диагностируются с помощью цитогенетического анализа, что важно для своевременного медицинского вмешательства.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аномалии определения пола у человека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2114598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наследуются вместе, поскольку располагаются на одинаковых хромосомах, что влияет на вероятность их совместной передачи потомству.
</a:t>
            </a:r>
            <a:pPr algn="l" indent="0" marL="0">
              <a:lnSpc>
                <a:spcPct val="150000"/>
              </a:lnSpc>
              <a:buNone/>
            </a:pPr>
            <a:r>
              <a:rPr lang="en-US" sz="12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Продолжительное сцепление признаков связано с их локализацией на одной хромосоме, что влияет на наследственные закономерности.
</a:t>
            </a:r>
            <a:endParaRPr lang="en-US" sz="1215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сцепленного наследования признаков у организмов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хромосомной теории наследственности
</a:t>
            </a:r>
            <a:endParaRPr lang="en-US" sz="2013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помогает выявлять наследственные заболевания, что обеспечивает эффективную диагностику и лечение, улучшая качество жизни пациентов.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сельском хозяйстве теория применяется для селекции растений и животных с желаемыми признаками, а также для генетического консультирования семей.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хромосом помогает проследить эволюционное развитие видов и понять их биологическое разнообразие.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теории стали базой для развития молекулярной генетики и биотехнологий, открывая новые горизонты в изучении организмов.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Расшифровка строения генома человека и внедрение генной терапии стали возможны благодаря освоению хромосомного наследования.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хромосомной теории на современную науку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повторение ключевых фактов и терминов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локализованы в хромосомах, которые управляют наследованием признаков и определением пола у организмов.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способствует рекомбинации и увеличивает генетическое разнообразие потомства.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Хромосомная теория объясняет принцип сцепленного наследования и причины половых аномалий.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 включает медицину, селекцию и генетическое консультирование при планировании семьи.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692" y="0"/>
            <a:ext cx="40635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925" y="1986275"/>
            <a:ext cx="4385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Хромосомная теория — фундамент биологии, который позволяет бороться с наследственными болезнями, совершенствовать селекцию и развивать новые технологии, способствуя прогрессу науки и здоровья общества.
</a:t>
            </a:r>
            <a:endParaRPr lang="en-US" sz="658" dirty="0"/>
          </a:p>
        </p:txBody>
      </p:sp>
      <p:sp>
        <p:nvSpPr>
          <p:cNvPr id="5" name="Text 1"/>
          <p:cNvSpPr txBox="1"/>
          <p:nvPr/>
        </p:nvSpPr>
        <p:spPr>
          <a:xfrm>
            <a:off x="337923" y="393900"/>
            <a:ext cx="4385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хромосомной теории наследственности для общества и науки
</a:t>
            </a:r>
            <a:endParaRPr lang="en-US" sz="169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2026-05-08T04:53:40Z</dcterms:created>
  <dcterms:modified xsi:type="dcterms:W3CDTF">2026-05-08T04:53:40Z</dcterms:modified>
</cp:coreProperties>
</file>