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религии влияют на культуру и хозяйство регионов мира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формируют культуру, пространство и экономику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влияет на ценности, праздники, нормы поведения и повседневный уклад. В географии она заметно меняет облик территории, создавая святыни, центры паломничества и особые хозяйственные практики.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 культуре и экономике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17008"/>
            <a:ext cx="218400" cy="194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религия меняет общество и пространство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нормы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представления закрепляются в обрядах, семейных традициях и календаре праздников. Они задают привычные модели поведения, которые передаются через поколения и становятся частью повседневной культуры общества.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Культовые сооружения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мечети, синагоги, пагоды и монастыри формируют узнаваемый облик городов и сёл. Они выступают не только местами богослужения, но и важными ориентирами культурного ландшафта.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Паломничество и туризм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места часто превращаются в центры памяти и притяжения для паломников. Вместе с ними растут потоки туристов, а значит, развиваются транспорт, торговля, питание и гостиничные услуги.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последствия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нормы влияют на спрос, ассортимент товаров и организацию труда. Пищевые ограничения, благотворительность и сезонные праздники создают устойчивые рынки и особые формы экономического поведения.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 культурный облик Европы и Америки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и церкви стали главными памятниками многих европейских и американских городов. Их архитектура определяет силуэт улиц, а также сохраняет историческую память о развитии регионов.
</a:t>
            </a:r>
            <a:endParaRPr lang="en-US" sz="1079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Иконопись, фрески и церковная музыка сформировали значительный пласт мирового культурного наследия. Через них христианство повлияло на художественные школы, стиль храмового убранства и традиции образования.
</a:t>
            </a:r>
            <a:endParaRPr lang="en-US" sz="940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и Пасха остаются ключевыми событиями общественной жизни. Они объединяют семьи, усиливают сезонную торговлю и создают заметные потоки поездок внутри стран и между ними.
</a:t>
            </a:r>
            <a:endParaRPr lang="en-US" sz="1086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праздничные периоды растёт спрос на подарки, продукты, украшения и поездки. Это поддерживает торговлю, гостиницы и городские сервисы, особенно в крупных центрах и туристических районах.
</a:t>
            </a:r>
            <a:endParaRPr lang="en-US" sz="10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религий тесно связано с историей расселения народов и крупными цивилизационными центрами.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оценкам Pew Research Center и The World Factbook, 2010-е годы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 ислам имеют наибольшую численность, а индуизм и буддизм сосредоточены в отдельных регионах Азии.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религии мира по числу последователей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Ислам: нормы поведения, торговля и городская среда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Халяль и запреты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халяль, а также запрет на свинину и алкоголь влияют на производство, маркировку и продажу продуктов. Из-за этого формируются отдельные сегменты рынка и специализированные цепочки поставок.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Рамадан и ритм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месяц Рамадан меняются режим питания, рабочий график и потребление товаров. Это особенно заметно в странах Ближнего Востока, Северной Африки и Южной Азии, где религиозный календарь определяет повседневность.
</a:t>
            </a:r>
            <a:endParaRPr lang="en-US" sz="1152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Закят и благотворительность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милостыня закят поддерживает практики взаимопомощи внутри общин. Она влияет на благотворительные фонды, социальную поддержку и перераспределение средств в религиозной среде.
</a:t>
            </a:r>
            <a:endParaRPr lang="en-US" sz="1119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Мечети, медресе и рынки исторически задавали структуру мусульманских городов. Вокруг них развивались ремёсла, торговля и обслуживание, а сам центр города приобретал выраженный религиозно-деловой характер.
</a:t>
            </a:r>
            <a:endParaRPr lang="en-US" sz="11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2043652"/>
            <a:ext cx="4365000" cy="112334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географии религий
</a:t>
            </a:r>
            <a:endParaRPr lang="en-US" sz="104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религиозные практики по-разному воздействуют на рынок, занятость и спрос в разных регионах мира.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религиозные нормы меняют структуру спроса и создают устойчивые сферы услуг, торговли и благотворительности.
</a:t>
            </a:r>
            <a:endParaRPr lang="en-US" sz="1292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религиозные нормы влияют на хозяйство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и экономика Индии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священные города Индии ежегодно принимают огромные потоки паломников и туристов. Это поддерживает занятость в транспорте, торговле, гостиницах и питании, особенно в районах с развитой религиозной инфраструктурой. Местная экономика здесь тесно связана с маршрутами верующих.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города и паломники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потребительский спрос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 и Холи заметно оживляют рынок одежды, сладостей, подарков и украшений. В эти дни спрос растёт не только в крупных городах, но и в небольших населённых пунктах, где праздничная торговля становится важной частью доходов семей и малого бизнеса.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Буддизм: монастыри, образование и туристические маршруты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Буддийские монастыри в Тибете, Таиланде, Шри-Ланке, Японии и Монголии выполняют религиозные и образовательные функции. Они сохраняют традиции, обучают дисциплине и поддерживают культурную преемственность.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ландшафт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заметно повлиял на архитектуру, садовое искусство и декоративно-прикладное творчество. Храмы, ступы и монастырские комплексы делают ландшафт регионов более узнаваемым и культурно насыщенным.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Лумбини, Бодхгая и Кушинагар входят в число наиболее известных буддийских святынь. Эти места привлекают паломников и туристов, создавая устойчивые доходы для местных сообществ и сервиса.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Южной, Восточной и Юго-Восточной Азии буддизм остаётся важным фактором сохранения традиций. Он поддерживает не только духовную жизнь, но и культурный туризм, образование и локальную экономику.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религиозной нормы к экономическому результату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религиозная практика превращается в устойчивый спрос и доходы для местной экономики.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Паломничество как двигатель местной экономики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потока паломников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Мекка, Иерусалим, Варанаси, Ватикан и Лхаса привлекают людей не только верой, но и исторической памятью, создавая постоянный спрос на транспорт и размещение.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Пиковая нагрузка на город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массовых паломничеств резко возрастает занятость, усиливается нагрузка на дороги, коммунальные службы и общественные пространства, что требует точной организации городской среды.
</a:t>
            </a:r>
            <a:endParaRPr lang="en-US" sz="1205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2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священных маршрутов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пути к святыням закрепляются в культуре и постепенно превращаются в устойчивые направления поездок, связывая религиозные центры с ближайшими городами и поселениями.
</a:t>
            </a:r>
            <a:endParaRPr lang="en-US" sz="1229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сервиса и торговли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святынь возникают гостиницы, кафе, рынки и ремесленные лавки; местные жители получают работу в сфере обслуживания, а малый бизнес — стабильный доход.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особенно заметны в торговле продуктами, подарками и транспортных услугах; бизнес заранее подстраивает запасы, графики работы и рекламные кампании.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религиозным календарям и сезонным моделям потребления; значения представлены как условный индекс спроса.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календари создают повторяющийся сезонный спрос, который поддерживает выручку бизнеса и увеличивает нагрузку на сервисную инфраструктуру.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сезонный рост спроса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запреты и потребление: четыре заметных эффекта
</a:t>
            </a:r>
            <a:endParaRPr lang="en-US" sz="1936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рынка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ограничения не просто задают личные привычки, но и создают отдельные сегменты торговли, пищевой промышленности и общественного питания, где важны доверие и соблюдение норм.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Вегетарианские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и джайнизм поддерживают распространение вегетарианства, что влияет на ассортимент столовых, кафе и домашних закупок. Спрос смещается к овощам, молочным продуктам, специям и растительным блюдам.
</a:t>
            </a:r>
            <a:endParaRPr lang="en-US" sz="1056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Постные практики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христианской традиции посты в разные исторические периоды меняли структуру спроса: возрастала роль рыбы, круп, овощей и простых блюд, а привычки питания подстраивались под календарь.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Халяль и кашрут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правила ислама и иудаизма требуют отдельного контроля сырья, производства и маркировки. Поэтому на рынке появляются специализированные товары, сертификация и доверие к определённым брендам.
</a:t>
            </a:r>
            <a:endParaRPr lang="en-US" sz="10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 в сети торговли, общины и знаний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Средиземноморья и Восточной Европы синагога часто была не только местом молитвы, но и пространством обучения, взаимопомощи и обсуждения повседневных дел. Здесь укреплялись связи между семьями, ремесленниками и торговцами.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Синагога как центр городской общины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Диаспора и доверие в обмене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Разбросанные по разным странам общины помогали налаживать связи между удалёнными рынками, поддерживали кредит и обмен информацией. Для торговли это было особенно важно там, где решающую роль играли репутация и взаимное доверие.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2070002"/>
            <a:ext cx="4164900" cy="12433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примерам религиозного влияния в разных отраслях экономики.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какие отрасли сильнее всего реагируют на религиозные нормы, праздники и формы организации общин.
</a:t>
            </a:r>
            <a:endParaRPr lang="en-US" sz="1267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эффекты возникают там, где религия напрямую меняет спрос, правила производства и поведение потребителей.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влияние религии на хозяйство заметно сильнее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1721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Культовые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Мечети, церкви, пагоды и монастыри определяют силуэт городов и часто становятся главными ориентирами региона, соединяя духовную функцию с архитектурной выразительностью.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мирового уровня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религиозные комплексы входят в число объектов всемирного наследия и привлекают исследователей, паломников и туристов, поддерживая охрану исторической среды.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Иконопись, каллиграфия, мозаика, фрески и храмовая скульптура передают религиозные идеи через форму и цвет, сохраняя художественные традиции поколений.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искусство помогает развиваться местным мастерским и художественным школам, где сохраняются особые техники, сюжеты и ремесленные навыки.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религия формирует культурное наследие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религиозный фактор может одновременно укреплять общину и создавать барьеры, если нормы используются слишком жёстко или выборочно.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учебным материалам о культурных и социальных эффектах религии; доли условные, используются для сравнения направлений влияния.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положительных или спорных эффектов зависит не от самой веры, а от общественных условий и качества межконфессионального диалога.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спорные последствия религиозного влияния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может ускорять развитие и может его сдерживать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условия общественной жизни меняют последствия религиозного фактора для территории.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религия меняется в глобальном и цифровом мире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Онлайн-форматы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Трансляции богослужений и религиозные приложения позволяют участвовать в жизни общины на расстоянии, поэтому религиозная среда выходит за пределы одного города и даже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Коммерциализация святынь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потоков туристов усиливает продажу сувениров, религиозных товаров и местной еды, а священные места всё чаще включаются в экономику впечатлений.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повседневность молодёжи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нередко совмещают традиционные обряды с городской культурой, социальными сетями и цифровыми сервисами, не отказываясь от религиозной идентичности.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видимость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международных коммуникациях религиозные праздники, символы и маршруты становятся более заметными, а местные практики получают новую аудиторию и новые формы распространения.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 — это не только вера, но и сила, меняющая пространство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 влияют на культуру регионов и на хозяйство: от архитектуры и праздников до туризма, торговли и благотворительности. Их эффект зависит от того, насколько общество умеет сочетать уважение к вере с открытостью и диалогом.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2026-06-02T23:44:25Z</dcterms:created>
  <dcterms:modified xsi:type="dcterms:W3CDTF">2026-06-02T23:44:25Z</dcterms:modified>
</cp:coreProperties>
</file>