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палочка дирижёра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маленькая палочка помогает большому оркестру звучать слаженно?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показывает музыкантам начало, темп, громкость и окончания фраз. Дирижёрская палочка делает его жесты заметными и помогает десяткам исполнителей видеть один общий сигнал.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оркестром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оркестру нужен дирижёр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помогает всем музыкантам начать вместе, удерживать общий ритм и одинаково понимать музыку, чтобы произведение звучало цельно.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где ускориться, замедлиться, сыграть тише или громче, а также помогает точно завершать музыкальные фразы без разрыва звучания.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коллективе без дирижёра сложнее сохранить согласованность: каждый слышит соседей, но не всегда видит общий замысел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дирижёрская палочка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и заметная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Дирижёрская палочка обычно длиннее карандаша, но намного легче линейки. Её тонкий стержень заканчивается светлым наконечником, чтобы движения было проще увидеть даже в большом зале.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в руке
</a:t>
            </a:r>
            <a:pPr algn="ctr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палочки есть небольшая рукоятка, за которую её удобно держать без лишнего напряжения. Такая форма помогает дирижёру делать точные и уверенные жесты на сцене.
</a:t>
            </a:r>
            <a:endParaRPr lang="en-US" sz="11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делают дирижёрские палочки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влияет не только на вес, но и на ощущения в руке, поэтому музыканты выбирают палочку под свои привычки и задачи.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Углеволокно лучше всего сочетает лёгкость и прочность, а пластик и стеклопластик часто подходят для первых занятий.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материалов по учебному описанию темы; без точных количественных измерений.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дирижёрская палочка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Руководители ансамблей отбивали такт посохом, палкой или рукой. Эти жесты помогали музыкантам держать один и тот же ритм и не расходиться в игре.
</a:t>
            </a:r>
            <a:endParaRPr lang="en-US" sz="1367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Появилась более короткая и лёгкая палочка, удобная для сцены. Она стала ясным инструментом управления, который было хорошо видно и издалека.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Дирижёрская палочка превратилась в привычный знак музыкального руководства. Она сохранила связь с традицией, но стала точнее и удобнее для оркестра.
</a:t>
            </a:r>
            <a:endParaRPr lang="en-US" sz="12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дирижёр начинает и ведёт музыку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жестов дирижёра в начале и во время исполнения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движения палочки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вниз обычно обозначает первую долю такта, поэтому именно с него музыканты понимают, когда нужно вступить. Остальные движения помогают удерживать счёт и показывают направление музыки.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круги подходят для спокойного звучания, а чёткие и более резкие движения подчёркивают акценты. Так один жест становится понятным музыкальным сообщением для всего оркестра.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такта в музыке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такта помогает музыкантам считать доли и вовремя вступать, поэтому дирижёр показывает его особенно ясно.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долей в такте, тем длиннее и сложнее счёт; самый привычный для большинства слушателей размер — 4/4.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объяснение музыкальных размеров 2/4, 3/4 и 4/4; общепринятые сведения по теории музыки.
</a:t>
            </a:r>
            <a:endParaRPr lang="en-US" sz="12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30–40 см
</a:t>
            </a:r>
            <a:endParaRPr lang="en-US" sz="517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обычная длина дирижёрской палочки, поэтому её движения легко заметить издалека.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Достаточная длина помогает собрать внимание оркестра в одной точке и сделать жесты дирижёра ясными для всех музыкантов.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описание внешнего вида дирижёрской палочки.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Палочка и руки дирижёра: что они показывают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сравнивает, какие сигналы даёт палочка, а какие — другая рука или корпус дирижёра.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Палочка прежде всего задаёт ритм и доли такта, а руки и корпус добавляют выразительность, динамику и характер звучания.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дирижированию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делают палочки сегодня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остаётся самым привычным материалом: такая палочка тёплая на ощупь, удобно лежит в руке и выглядит традиционно на сцене и на уроках музыки.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стеклопластик часто выбирают для обучения. Они достаточно лёгкие, не требуют сложного ухода и помогают ученикам уверенно отрабатывать основные жесты дирижёра.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Углеволокно ценят за малый вес и прочность. Такая палочка хорошо подходит для длительной работы, когда важно, чтобы рука меньше уставала и движения оставались точными.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палочка удобнее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показана оценка по совокупности свойств: лёгкость, прочность, удобство хвата, заметность движения и долговечность.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Углеволокно выглядит наиболее универсальным, но для обучения и повседневной практики часто подходят и более простые материалы.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сравнение свойств материалов по учебным наблюдениям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дирижёрская палочка используется чаще всего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симфоническом оркестре палочка особенно полезна, потому что музыкантов много и всем нужен один ясный сигнал. Так легче начинать вместе и сохранять общий ритм.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палочка помогает соединить оркестр, певцов и сценическое действие. В небольшом хоре или ансамбле дирижёр нередко обходится без неё и работает только руками.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оркестр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и маленькие ансамбли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жеста дирижёра к общему звучанию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музыкант считывает сигнал и подстраивается под ансамбль.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начинающих при работе с палочкой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резкие взмахи мешают понять жест. Движение должно быть чётким, но спокойным, чтобы музыканты легко читали знак и не теряли общий ритм.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маленькие жесты плохо заметны издалека. Если палочка двигается слишком низко или быстро, часть оркестра может пропустить важный сигнал.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хват быстро утомляет кисть. Когда пальцы сжаты слишком сильно, рука теряет свободу, а движения становятся менее точными и красивыми.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Напряжённые плечи делают позу скованной. Дирижёру важно держать спину ровно, но свободно, чтобы палочка двигалась уверенно и без лишнего усилия.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палочка помогает менять темп и громкость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только общий ход фрагмента: дирижёр может менять движение руки очень плавно или почти незаметно для слушателя.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жестам оркестр понимает, где музыка набирает силу, а где становится тише или спокойнее.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изменения темпа и динамики в музыкальном фрагменте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дирижёры и их манера работы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дирижёры пользуются палочкой и жестами.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дирижёров свои привычки: одни выбирают точные и экономные движения, другие — более широкие и эмоциональные.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сведений о манере дирижирования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палочка кажется волшебной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знак для всех
</a:t>
            </a:r>
            <a:pPr algn="ctr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предмет помогает десяткам музыкантов начать одновременно и держать один ритм. Благодаря этому оркестр звучит как единое целое, а не как набор отдельных голосов.
</a:t>
            </a:r>
            <a:endParaRPr lang="en-US" sz="1207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движений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Палочка делает жесты заметнее и точнее. Музыканты легко видят, где начинается такт, когда нужно вступать и как следует менять темп без лишних слов.
</a:t>
            </a:r>
            <a:endParaRPr lang="en-US" sz="1369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внимание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взгляд многих исполнителей собран в одной точке. Это помогает слушать не только себя, но и весь ансамбль, чтобы сохранить согласованность звучания.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чувства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палочки связано с мастерством дирижёра. Он передаёт не только ритм, но и настроение музыки: спокойствие, напряжение, торжественность или мягкость.
</a:t>
            </a:r>
            <a:endParaRPr lang="en-US" sz="12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Палочка, которая соединяет весь оркестр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Дирижёрская палочка — маленький предмет, но её роль в музыке очень велика. Она помогает управлять ритмом, темпом и громкостью, а главное — объединяет всех исполнителей в одном звучании.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2026-05-24T23:08:04Z</dcterms:created>
  <dcterms:modified xsi:type="dcterms:W3CDTF">2026-05-24T23:08:04Z</dcterms:modified>
</cp:coreProperties>
</file>