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Module 3 ‘Let’s party!’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праздников подростков: планирование, культура и общение.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важны для подростков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мероприятия помогают подросткам расширять круг общения, учат работать в команде и создают условия для развития дружбы. Совместные события способствуют эмоциональному и социальному росту.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вечеринок для подростков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тематические вечеринки остаются самыми популярными, объединяя друзей для совместного времяпровождения в уютной обстановке.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 – классический повод для сбора, который традиционно включает поздравления, игры и угощения.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дискотеки предоставляют возможность подросткам познакомиться в неформальной обстановке под музыку и танцы.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пикники и спортивные мероприятия позволяют сочетать активный отдых с общением на свежем воздухе.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в разных странах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Вечеринки в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особое значение придается тематическим вечеринкам на дни рождения, а также праздникам Пасхи и Рождества. Традиционными являются торты и декоративные украшения, создающие атмосферу праздника.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сезонные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широко отмечают Хэллоуин с костюмированными забавами, летние вечеринки у бассейна и семейные встречи на День благодарения, что отражает разнообразие культурных традиций.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школьные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особой популярностью пользуются Масленица с блинами, новогодние семейные мероприятия, выпускные балы и тематические школьные события, объединяющие учеников и родителей.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планирования вечеринки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280250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цели праздника помогает сориентироваться в формате и масштабах мероприятия.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0067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даты 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учитывать удобство для гостей, сезоны и возможности локации для комфортного проведения.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33262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списка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участников с учётом интересов и взаимоотношений внутри коллектива обеспечит дружескую атмосферу.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58386" y="1899526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программы и меню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развлечений и блюд с учётом предпочтений приглашённых для активного и приятного времяпровождения.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183497" y="1899529"/>
            <a:ext cx="1606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безопасности, контролирование процесса и создание условий для успешного проведения праздника.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организации вечеринки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реализации мероприятия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приглашения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карточки с красивым дизайном содержат дату, время, место и дресс-код. Их вручение придаёт торжественности и персональный характер событию.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приглашения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для быстрого оповещения и массовой рассылки через мессенджеры, e-mail или соцсети, они позволяют добавлять мультимедиа и быстро получать подтверждения участия.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 особенности пригласительных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декора в создании атмосферы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гирлянд, шаров и цветочных композиций придаёт празднику визуальную привлекательность и создаёт настроение радости.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тематических вечеринках важна согласованная цветовая гамма и тематические аксессуары, подчёркивающие идею праздника.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и подходящая музыка усиливают эффект вовлечения и делают атмосферу неповторимой и весёлой.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популярных развлечений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караоке и викторины остаются востребованными, создавая позитив и вовлечение всех участников вне зависимости от их интересов.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Квесты и мастер-классы активизируют мышление и командный дух, способствуя интересному и полезному времяпровождению.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Фотоконкурсы и интерактив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и творческие мероприятия позволяют развить коммуникацию и сохранить яркие воспоминания в фотографиях.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праздничных блюд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по угощениям отражают лёгкость, быстроту приготовления и яркое оформление – важные критерии для подростков.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выбирают лакомства, которые легко есть и приятно смотреть, что создаёт праздничное 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сопровождение: как собрать плейлист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плейлиста составляют популярные жанры, такие как поп-музыка, танцевальные композиции и современные хиты, которые создают энергичную и позитивную атмосферу на вечеринке.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списка песен важно учитывать предпочтения гостей, собирая их мнения через опросы или рекомендации друзей, чтобы музыка была интересной для большинства присутствующих.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используются онлайн-платформы, такие как Spotify и Яндекс.Музыка, где можно найти готовые подборки или самостоятельно создавать треки согласно тематике мероприятия.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разнообразия и индивидуальности мероприятия рекомендуют включать в плейлист любимые композиции организаторов, что подчеркнет уникальность и добавит личный стиль вечеринке.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популярности видов вечеринок среди школьников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 стабильный интерес к традиционным праздникам, при этом тематические вечеринки привлекают всё больше подростков благодаря оригинальности.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дни рождения остаются лидерами, но растущая популярность тематических мероприятий отражает желание разнообразия и творчества.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учеников 8 классов,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поведения на вечеринке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— уважительное отношение к окружающим. Важно соблюдать пунктуальность и поддерживать чистоту в местах проведения мероприятия, чтобы всем было комфортно и приятно.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следовать дресс-коду, если он установлен, активно участвовать в играх и создавать дружелюбную атмосферу, что способствует общему веселью и успешному празднику.
</a:t>
            </a:r>
            <a:endParaRPr lang="en-US" sz="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Рекомендованные и нежелательные темы мероприятий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Рекомендуются темы, которые объединяют участников, например спортивные состязания, творческие мастер-классы и интеллектуальные игры, способствующие развитию и общению.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Запрещается использование алкоголя, табачных изделий и проведение опасных конкурсов, которые могут нанести вред здоровью и нарушить безопасность подростков.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мероприятий должны быть интересными и безопасными для всех, чтобы каждый гость чувствовал себя комфортно и мог получить удовольствие от праздника.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безопасности и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 контролировать обстановку, обеспечивают безопасность и организуют пространство для комфортного проведения вечеринки. Их присутствие создаёт чувство защищённости и доверия среди подростков.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и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могут выступать в роли сопровождающих, помогая с подготовкой еды и проведением развлечений, а также следить за соблюдением правил и своевременным окончанием мероприятия.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взрослых организаторов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 коммуникация на праздниках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и командные задания развивают навыки сотрудничества, учат работать в группе и принимать общие решения, что важно для подростков.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коллективных мероприятиях формирует умение слушать, учитывать мнение других и идти на компромиссы, создавая комфортную и позитивную атмосферу.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активности раскрывают творческий потенциал, дают возможность проявить инициативу и обрести уверенность в себе через общение и взаимодействие с ровесниками.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организованное общение на празднике способствует формированию дружеских связей и поддерживает чувство принадлежности к группе среди участников.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бюджеты для разных форматов вечеринок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ориентировочные затраты на проведение различных видов мероприятий, показывая влияние формата на общие расходы.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вечеринки напрямую влияет на бюджет: мероприятия на открытом воздухе и домашние обходятся дешевле, тогда как дискотеки требуют большего финансирования.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опрос учащихся, 2024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подходы при организации праздников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многоразовой посуды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одноразовых тарелок и стаканов уменьшает количество отходов и поддерживает культуру бережного отношения к природе среди подростков.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раздельного сбора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специальных контейнеров для сортировки помогает правильно утилизировать мусор, повышая экологическую ответственность участников мероприятия.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эко-инициатив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'зелёных' традиций и обмен подарками без лишней упаковки способствует формированию сознательного и экологически безопасного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примеры успешных вечеринок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Пижамная вечеринка с ночными играми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организовали уютное мероприятие с квестами и настольными играми, создав атмосферу доверия и веселья. Совместные фото и сувениры стали ценными воспоминаниями.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пикник с эстафетами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мероприятие на свежем воздухе включало веселые соревнования и фотозоны. Участники получили заряд энергии и укрепили дружеские связи в непринужденной обстановке.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мастер-классы с конкурсом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Кулинарный конкурс и художественные занятия позволили раскрыть таланты подростков. Итогом стали памятные подарки и положительные эмоции, способствующие сплочению коллектива.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вечеринок в жизни подростков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развивают навыки общения и ответственности, укрепляют дружбу и стимулируют самостоятельность. Тематические мероприятия делают досуг ярким и помогают формировать положительные ценности.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2026-05-07T16:30:54Z</dcterms:created>
  <dcterms:modified xsi:type="dcterms:W3CDTF">2026-05-07T16:30:54Z</dcterms:modified>
</cp:coreProperties>
</file>