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построении правильных n-угольников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n-угольники: равные стороны и равные углы, понятные циркулю и линейке.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задача построения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построения правильных многоугольников изучают вместе с окружностью, циркулем и линейкой. Истоки — в работах древнегреческих математиков, а в учебных задачах это связано с точным черчением: вершины лежат на одной окружности и делят её поровну.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многоугольника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узнаётся по двум одинаковым характеристикам: все стороны равны и все внутренние углы тоже равны.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его вершины находятся на одной окружности: центр окружности одинаково удалён от каждой вершины.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свойств выводится сумма внутренних углов: (n−2)×180°. А каждый внутренний угол правильного n-угольника равен ((n−2)×180°)/n.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между соседними вершинами равен 360°/n, поэтому построение сводится к равномерному делению окружности и соединению точек по порядку.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центрального угла: полный угол вокруг точки равен 360°.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полного угла на n равных частей задаёт шаг между соседними вершинами.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углы для распространённых n-угольников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n=6 центральный угол составляет 60°, поэтому шестиугольник получаем при делении окружности на 6 равных частей.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уменьшением центрального угла вершины распределяются плотнее по окружности, и фигура зрительно «приближается» к кругу.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центрального угла: 360°/n (вычисления).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построения правильного n-угольника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основана на делении окружности на n равных частей и соединении полученных точек.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квадрат и шестиугольник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разделить окружность на 3 равные части: центральный угол будет 120°. Тогда вершины окажутся на равном расстоянии, а стороны треугольника совпадут по длине.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получается из двух взаимно перпендикулярных диаметров. Их концы дают четыре вершины, причём все стороны оказываются равными — окружность здесь играет роль «шаблона».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шестиугольника в том, что его сторона равна радиусу описанной окружности. Поэтому все шесть отрезков можно откладывать одинаковым размахом циркуля без лишних измерений.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Пятиугольник и пентаграмма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«рождается» правильный пятиугольник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опирается на центральный угол 72° и деление окружности на 5 равных частей. Визуально это похоже на «шаг» между вершинами по кругу. Далее вершины соединяют так, чтобы фигура замкнулась без разрывов и перекосов.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Пентаграмма как язык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рядом с вписанным пятиугольником часто проводят диагонали. Они пересекаются особым образом и образуют пентаграмму. Такая «звезда» подчёркивает симметрию пятиугольника и повторяющиеся отношения отрезков внутри фигуры.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некоторых правильных многоугольников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n меняются центральный и внутренний углы. Это помогает выбрать подходящий способ построения и заранее понять, чего ждать от формы.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n, тем меньше центральный угол и тем больше внутренний. Поэтому многоугольник становится всё ближе по виду к окружности.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формулам: центральный угол 360°/n и внутренний угол ((n−2)×180°)/n.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каждый n-угольник строится одинаково просто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n выражается через числа 2, 3, 4, 5, 6, 8 или 10, на практике часто хватает деления окружности на нужное число частей и стандартных построений.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других значений требуются более сложные приёмы, потому что нельзя «свести» построение только к равным хордам или простому делению угла.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построения зависят от того, как устроены соответствующие углы и отрезки внутри окружности: иногда нужные длины удобно откладывать циркулем, а иногда — нет.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геометрии было доказано, что существуют правильные многоугольники, которые нельзя построить одними только простыми школьными операциями циркулем и линейкой.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делением углов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Идея: делим 360° на n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правильный n-угольник, нужно разделить полный угол 360° на n равных частей. Тогда центральный угол задаёт положения всех вершин на одной окружности.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«срабатывает» кратность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120° получается как 60°×2, а 180° как 90°×2. Через такие связи удобно переходить от одной известной конструкции к другой, не начиная всё заново.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углы помогают стартовать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уже умеете построить углы 60°, 90° и 72°, то соответствующие деления окружности дают правильные многоугольники. Дальше можно работать с кратными углами и получать новые значения n.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шестиугольник особенно важен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 связан с центральным углом 360°/6=60°. Поэтому его построение часто становится опорным: из него легко понять деления, симметрию и последующие «родственные»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через хорды и дуги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отмечаем вершины на окружности через равные дуги (или длину хорды) и затем соединяем их по кругу.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 углов правильных многоугольников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угол растёт с увеличением n: многоугольник «раскрывается», стремясь к плавному пределу. Поэтому даже визуально фигуры становятся всё более похожими на окружность.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закономерность: чем больше сторон, тем ближе внутренний угол к 180°. Из-за этого форма теряет «угловатость» и выглядит всё более округлой.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внутреннего угла правильного n-угольника: ((n−2)×180°)/n; значения для n=3,4,5,6,8,10.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правильного многоугольника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n-угольника число осей симметрии равно числу его сторон: поворот вокруг центра на угол 360°/n совмещает фигуру саму с собой. Поэтому симметрия «заложена» в равенстве вершин на окружности.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многоугольники и два типа осей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чётных многоугольников оси симметрии бывают двух видов: часть проходит через противоположные вершины, а часть — через середины противоположных сторон. На шести- и восьмиугольнике это хорошо видно, когда проводят оси через пары характерных точек.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— неточная окружность: если центр выбран неверно или радиус «плавает», все вершины перестают быть равноудалёнными. В результате равные стороны и углы не выполняются даже при аккуратном соединении точек.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изменение размаха циркуля или пропуск одной вершины. Тогда центральный шаг по окружности становится неравным, и многоугольник получается с «сбитыми» углами либо разомкнутым звеном.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соединять точки в неправильном порядке: вместо последовательных соседей получаются диагонали. Даже небольшое смещение точки деления от окружности нарушает дуги и приводит к тому, что получаемая фигура уже не будет правильной.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правильные многоугольники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 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используются в мозаиках и орнаментах, где важны повторяемость рисунка и точная геометрия. За счёт равных сторон композиции выглядят аккуратно и ритмично.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знаки основаны на правильных формах: например, восьмиугольник известен как форма для «стоп-линий» и специальных табличек. При одинаковых размерах сигнал становится легко узнаваемым.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 симметрией можно встретить в решётках, панелях и декоративных элементах зданий. Шестиугольники часто выбирают, потому что они хорошо держат рисунок и воспринимаются цельной структурой.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настольных играх правильные многоугольники встречаются в разметке полей и правилах перемещений. Пары фигур с одинаковыми углами помогают сделать траектории и «ячейки» одинаковыми по логике.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72" y="914638"/>
            <a:ext cx="8023105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построения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инструменты нужны, чем они помогают и как это применяется в построении правильных многоугольников.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от согласованности инструментов: циркуль задаёт равные дуги, линейка фиксирует соединения, а угольник и транспортир помогают проверять правильность шагов и углов.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практика построений в школьной геометрии.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построения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последовательность условий правильности: стороны, углы и расположение вершин на одной окружности.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применять формулы в задачах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n, сначала находят центральный угол: 360°/n. Он определяет, на сколько равных частей делится полный угол вокруг центра. Это помогает выбрать правильный шаг построения.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вычисляют внутренний угол правильного n-угольника: ((n−2)×180°)/n. Значение внутреннего угла удобно для контроля: вы сможете проверить, совпадает ли результат с вычислениями.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расчётов подбирают способ построения: через окружность и равные дуги, через деление угла, с использованием радиуса или через уже известные правильные фигуры. Важно начинать с самого понятного шага.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ускоряет решение: сначала «находите меру» (углы), затем «реализуете меру» на чертеже. В итоге проверка получается системной, а не случайной, и построение получается правильным.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n-угольники — это геометрия по шагам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n-угольник строится благодаря окружности, равным дугам, равным сторонам и равным углам. В школьной практике наиболее удобны треугольник, квадрат и шестиугольник. Тема соединяет формулы, симметрию и точное черчение.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2026-05-14T02:16:31Z</dcterms:created>
  <dcterms:modified xsi:type="dcterms:W3CDTF">2026-05-14T02:16:31Z</dcterms:modified>
</cp:coreProperties>
</file>