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Celebrate! Why do we do it?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помогает понять, зачем нужна цель в английской речи.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отвечает на вопрос «зачем?». Тему праздника легко понять через знакомые действия: decorate, invite, celebrate, enjoy. Поэтому на ней удобно тренировать цели в речи и письме.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через праздник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повод спросить: зачем это нужно?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деталей
</a:t>
            </a:r>
            <a:pPr algn="l" indent="0" marL="0">
              <a:lnSpc>
                <a:spcPct val="150000"/>
              </a:lnSpc>
              <a:buNone/>
            </a:pPr>
            <a:r>
              <a:rPr lang="en-US" sz="9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готовит день рождения одноклассника, и у каждого предмета есть смысл: музыка, шары, торт, открытки. Ученики учатся объяснять не только что есть, но и зачем это нужно.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разных видах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сцена подходит для говорения, чтения и письма. Ученики описывают праздник, сравнивают варианты выражения цели и используют новые конструкции в коротких ответах.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«зачем?»
</a:t>
            </a:r>
            <a:pPr algn="l" indent="0" marL="0">
              <a:lnSpc>
                <a:spcPct val="150000"/>
              </a:lnSpc>
              <a:buNone/>
            </a:pPr>
            <a:r>
              <a:rPr lang="en-US" sz="96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приглашения, то почему они нужны? Если стоят шарики, какую задачу они выполняют? Такие вопросы помогают увидеть purpose как цель действия или предмета в реальной ситуации.
</a:t>
            </a:r>
            <a:endParaRPr lang="en-US" sz="965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контекст
</a:t>
            </a:r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делает язык понятнее, потому что действия легко представить. Ученикам проще говорить о цели, когда они обсуждают подготовку к событию, подарок или оформление класса.
</a:t>
            </a:r>
            <a:endParaRPr lang="en-US" sz="10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простыми словами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purpose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 — это ответ на вопрос, зачем мы что-то делаем. В английском он помогает связать действие с его результатом и сделать мысль точной и понятной.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 это ближе всего к словам «зачем», «чтобы» и «для того чтобы». Такие соответствия помогают быстрее понять смысл конструкции и правильно выбрать форму в предложении.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decorate the room to make it festive. В этом примере цель ясно показывает, почему действие выполняется: украшение помогает создать праздничное настроение и изменить обстановку.
</a:t>
            </a:r>
            <a:endParaRPr lang="en-US" sz="988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для 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invite friends so that everyone can join. Здесь purpose звучит как результат, который мы хотим получить: чтобы все смогли прийти и участвовать в празднике.
</a:t>
            </a:r>
            <a:endParaRPr lang="en-US" sz="10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связки темы помогают говорить о празднике коротко и точно.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праздника естественно соединяется с разными способами выражения purpose.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Celebrate!; учебная лексика по теме праздника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 связки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to + verb помогает выразить цель коротко и без лишних слов. Она часто встречается в простых предложениях и подходит для повседневных школьных ситуаций.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use balloons to make the room bright. После to стоит инфинитив: make, play, create. Эта форма показывает, ради чего выполняется действие, очень прямо и ясно.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to с двумя одинаковыми частями. После предлога цели идет только один инфинитив, а не повторение частицы to перед каждым словом.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middle-school это самый удобный способ начать говорить о purpose. Он помогает быстро составить предложение и сосредоточиться на смысле, а не на сложной грамматике.
</a:t>
            </a:r>
            <a:endParaRPr lang="en-US" sz="144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1: to + verb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2: so that + предложение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уместно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удобна, когда нужно подчеркнуть общий результат для группы. Она помогает связать подготовку к празднику с тем, что почувствуют или сделают участники.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that вводит придаточное предложение, поэтому после него нужны подлежащее и сказуемое. Эта конструкция подходит, когда цель хочется сформулировать подробнее и точнее.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bring snacks so that everyone can enjoy the party. Здесь видно, кто получит результат действия и почему предметы или шаги подготовки действительно нужны.
</a:t>
            </a:r>
            <a:endParaRPr lang="en-US" sz="1146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оставить только слово после so that и пропустить основу предложения. Без подлежащего и сказуемого смысл становится неполным и звучит неправильно.
</a:t>
            </a:r>
            <a:endParaRPr lang="en-US" sz="10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3: in order to + verb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формально
</a:t>
            </a:r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order to + verb звучит чуть более официально, чем простое to + verb. Для школьного проекта эта форма подходит, когда нужно показать аккуратную и ясную цель.
</a:t>
            </a:r>
            <a:endParaRPr lang="en-US" sz="1127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праздником
</a:t>
            </a:r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plan games in order to keep everyone active. Конструкция хорошо работает в описании мероприятий, потому что сразу показывает, зачем нужен каждый шаг подготовки.
</a:t>
            </a:r>
            <a:endParaRPr lang="en-US" sz="1080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опора
</a:t>
            </a:r>
            <a:pPr algn="l" indent="0" marL="0">
              <a:lnSpc>
                <a:spcPct val="15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in order to тоже идет инфинитив без лишних добавлений. Это делает структуру предсказуемой и удобной для тренировки в коротких письменных заданиях.
</a:t>
            </a:r>
            <a:endParaRPr lang="en-US" sz="1074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
</a:t>
            </a:r>
            <a:pPr algn="l" indent="0" marL="0">
              <a:lnSpc>
                <a:spcPct val="15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звучать четко и серьезно, эта конструкция помогает. Она особенно полезна в планах, мини-проектах и кратких презентациях о школьных событиях.
</a:t>
            </a:r>
            <a:endParaRPr lang="en-US" sz="11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выражают purpose, но различаются по длине и оттенку смысла.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конструкции зависит от того, насколько подробно и официально нужно выразить цель.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Celebrate!; грамматическая сводка по выражению цели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задачи может быть разные формулировки: важно не смешивать цель и причину.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помогают проверить, что в предложении действительно выражен purpose.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English for middle-school: Celebrate!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мини-диалога помогают быстро увидеть, как цель действия звучит по-английски в знакомой теме праздника и школьной подготовки.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выразить цель в этом уроке.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→ цель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праздника и purpose.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помогают потренировать выбор между короткой и более развернутой формой цели в одном и том же праздничном контексте.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нужно выбрать в упражнениях.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слов на карточках дают опору для устной и письменной практики: ученики связывают лексику темы с целью действия и строят собственные фразы.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темы используются на карточках.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открывает Celebrate Day и объясняет, зачем нужен каждый элемент программы. Он задает темп праздника, чтобы участники сразу понимали, как связаны музыка, игры и угощение.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праздника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и дизайнер работают как одна команда: музыка создает энергию, а оформление делает зал праздничным. Каждый ученик называет свою роль и цель, чтобы класс видел практическую связь между действием и результатом.
</a:t>
            </a:r>
            <a:endParaRPr lang="en-US" sz="89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 действии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по угощению предлагает торт и напитки, а затем объясняет, почему это важно для общего настроения. Сцена помогает говорить о purpose естественно, через знакомые школьные ситуации.
</a:t>
            </a:r>
            <a:endParaRPr lang="en-US" sz="92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и смысл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игра: планируем праздник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Чтение: найди purpose в тексте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весь текст целиком и найдите слова, которые обозначают цель: so that, to, in order to. Они подсказывают, зачем герои планируют праздник и что хотят получить в результате.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действие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сопоставьте каждое действие с его целью. Если класс приглашает друзей, значит, важно, чтобы никто не чувствовал себя лишним; если украшает комнату, значит, нужен радостный настрой.
</a:t>
            </a:r>
            <a:endParaRPr lang="en-US" sz="991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полные предложения после so that. После этой связки должны стоять подлежащее и сказуемое, поэтому фраза должна звучать законченно и грамматически правильно.
</a:t>
            </a:r>
            <a:endParaRPr lang="en-US" sz="939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лучший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сравните три конструкции и решите, какая из них лучше передает мысль в каждом предложении. Это помогает читать не только быстро, но и с пониманием purpose.
</a:t>
            </a:r>
            <a:endParaRPr lang="en-US" sz="10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цель нашего праздника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тему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одной короткой идеи о празднике: что вы готовите и для кого. Так текст сразу получает тему, а читатель понимает, почему мероприятие важно для класса.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purpose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не меньше двух конструкций цели, чтобы показать разную длину и форму мысли. Подойдут to + verb, so that + clause и in order to + verb.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лексику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слова из темы праздника: decorate, invite, enjoy, plan или birthday. Они делают текст конкретным и помогают связать цель с реальными действиями на уроке.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абзац фразой о том, каким получится праздник: cheerful, active, friendly or special. Так ученик покажет не только действие, но и его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быстро увидеть, хватает ли в ответе смысла, формы и связи между действием и целью.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три пункта отмечены, ответ обычно звучит ясно, грамотно и по теме.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сдачей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ticket: быстрое подтверждение понимания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одно предложение с to + verb. Оно должно показать короткую цель действия, например зачем мы украшаем класс или приносим музыку на праздник.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второе предложение с so that. В нём обязательно должны быть и подлежащее, и сказуемое, чтобы цель звучала полным и понятным сообщением.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из темы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одно слово по теме Celebrate: party, cake, invite, music, decorate. Это показывает, что вы помните и лексику, и смысл урока.
</a:t>
            </a:r>
            <a:endParaRPr lang="en-US" sz="11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purpose отвечает на вопрос «зачем?», а один и тот же замысел можно выразить по-разному. Теперь ученики уверенно выбирают нужную конструкцию в праздниках, планах и мини-проектах.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можно сказать по-разному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2026-07-25T18:46:37Z</dcterms:created>
  <dcterms:modified xsi:type="dcterms:W3CDTF">2026-07-25T18:46:37Z</dcterms:modified>
</cp:coreProperties>
</file>