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среды: что это и почему это важно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вредных веществ и мусора в воздух, воду и почву меняет природу и наше здоровье.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окружающая среда и как её загрязняют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среда — это всё вокруг нас: воздух, вода, почва, растения и животные. Загрязнение появляется, когда в природу попадают дым, выхлопы, сточные воды, пластик, батарейки и другой мусор.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36213" y="2224849"/>
            <a:ext cx="189675" cy="25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55899"/>
            <a:ext cx="241500" cy="1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загрязнения окружающей среды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от транспорта и заводов, выхлопы и сажа попадают в атмосферу. Это ухудшает дыхание и повышает риск кашля и аллергии, особенно у детей и людей с чувствительными лёгкими.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стоки, мусор и нефтяные разливы загрязняют реки, озёра и моря. Вода становится опасной для живых организмов и нарушает природный баланс.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Свалки, химические вещества и пластик накапливаются в земле. Из-за этого хуже растут растения, а животным труднее находить чистую пищу и места обитания.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Шумовое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от машин, стройки и транспорта мешает людям отдыхать и может влиять на поведение животных. Постоянный стресс снижает качество жизни и нарушает привычные связи в природе.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загрязнения вреден по-своему, но вместе они ухудшают условия на Земле. От атмосферы до почвы страдают живые существа и нарушаются естественные процессы.
</a:t>
            </a:r>
            <a:endParaRPr lang="en-US" sz="7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холодную погоду дым и выхлопы держатся ниже над землёй, поэтому смог ощущается сильнее. Мелкие частицы особенно вредны для лёгких.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загрязняет воздух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самые заметные вкладчики — транспорт и промышленные источники. Поэтому уменьшать выбросы важно сразу в нескольких местах.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справочная схема (без привязки к конкретным числам из одного источника).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источник загрязнения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выделяют выхлопные газы, дым и мелкую пыль. В пробках машины стоят дольше, и в воздух попадает больше загрязняющих веществ, из-за чего становится тяжелее дышать.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автомобили обычно загрязняют воздух сильнее, чем новые, потому что выбросы и расход топлива у них могут быть выше. Поэтому современные нормы и исправность техники важны для города.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Грязный воздух может вызывать кашель, насморк, аллергию и ухудшение дыхания. Частицы из дыма и выхлопов особенно заметно влияют на детей, потому что их органы ещё развиваются.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вода иногда приводит к болям в животе и заболеваниям кишечника. Если в воде есть опасные вещества или микробы, организм ребёнка реагирует быстрее и переносит болезнь тяжелее.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вредные вещества в почве и воде опасны для роста и развития. Они могут попадать в организм с пищей или питьём и нарушать нормальное формирование тканей.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особенно чувствительны к загрязнению: они дышат чаще, а привычки и иммунитет ещё не полностью сформированы. Поэтому защита от загрязнения важна именно в школьном возрасте.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влияет на здоровье детей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85604"/>
            <a:ext cx="4000500" cy="21943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источники, что именно страдает, и почему это опасно для живых существ.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загрязнения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каждый вид загрязнения имеет свои источники и последствия. Поэтому и меры защиты должны быть разными, но дополнять друг друга.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школьные материалы по теме экологии.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удобен в быту, но разлагается очень долго. Бутылки, пакеты, упаковка и одноразовая посуда часто оказываются мусором и со временем накапливаются в природе.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микропластик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пластик распадается на очень маленькие частицы — микропластик. Они могут разноситься ветром и водой, попадать в водоёмы и задерживаться в почве.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способен попадать в воду, почву и в организмы животных. Из-за этого страдают пищевые цепочки и становится сложнее сохранять здоровье экосистем.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мусор превращается в загрязнение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повседневных действий с состоянием воздуха, воды и почвы.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Моющие средства, удобрения и химические вещества могут попасть в водоёмы и ухудшить качество воды. Пластик тоже сохраняется надолго и загрязняет берега.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загрязняет воду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что сильнее всего воду загрязняют промышленные отходы и бытовые стоки. Поэтому важны очистные системы и контроль сбросов.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справочная схема (без привязки к конкретным измерениям).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вредит животным и растениям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мусор: опасность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могут запутываться в пластике, проглатывать мелкие части мусора и получать травмы. Из-за этого ухудшается питание, а некоторые виды теряют привычные места обитания.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среда меняет условия роста и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загрязнённой почве растения растут хуже: им сложнее получать воду и питательные вещества. В воде отходы снижают качество среды, поэтому рыбы и птицы страдают сильнее, чем в чистых водоёмах.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4728" y="2216576"/>
            <a:ext cx="2748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01469"/>
            <a:ext cx="274800" cy="244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12128" y="4219153"/>
            <a:ext cx="180000" cy="28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городах загрязнение заметнее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транспорта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машин и автобусов больше, поэтому растут выхлопы и мелкая пыль от дорог. В пробках загрязняющие вещества дольше остаются рядом с людьми и дыханием.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и 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строительные площадки добавляют дым, пыль и другие загрязнения. Без контроля такие выбросы накапливаются в воздухе, особенно в ограниченных уличных пространствах.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зелёных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 дворы с деревьями помогают очищать воздух. Когда зелени мало, пыль дольше висит в воздухе, а городская жара ощущается сильнее летом.
</a:t>
            </a:r>
            <a:endParaRPr lang="en-US" sz="870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усиливает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из-за жары загрязнение воздуха ощущается заметнее, а зимой в некоторых местах усиливается дым от отопления. Состояние воздуха меняется в зависимости от сезона и ветра.
</a:t>
            </a:r>
            <a:endParaRPr lang="en-US" sz="8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эффект даёт не одна мера, а согласованные действия: меньше мусора на улицах, чище вода, ниже выбросы. Так загрязнение перестаёт накапливаться и быстрее уменьшается.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помогают уменьшить загрязнение
</a:t>
            </a:r>
            <a:endParaRPr lang="en-US" sz="286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одновременно влиять на воздух, воду и отходы особенно важно. В городе результат усиливается, когда бытовые привычки дополняют меры на предприятиях и в транспорте.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шкала приоритетности мер, сформированная на основе описанных в учебном материале принципов (без численных измерений).
</a:t>
            </a:r>
            <a:endParaRPr lang="en-US" sz="44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 переработка отходов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Батарейки, лампы и старая электроника считаются опасными отходами. Их нельзя выбрасывать вместе с обычным мусором: они требуют специального сбора и обработки.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Стекло, бумага, металл и часть пластика можно перерабатывать и использовать повторно. Для этого отходы собирают отдельно и не смешивают с грязным мусором, чтобы не испортить сырьё.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сортировка уменьшает объём отходов на свалках. Когда материалы получают вторую жизнь, снижается потребность добывать новое сырьё и уменьшается нагрузка на окружающую среду.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1932740"/>
            <a:ext cx="4039800" cy="26912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помогает снизить количество отходов и уменьшить загрязнение воздуха, воды и почвы.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действия, которые уменьшают мусор
</a:t>
            </a:r>
            <a:endParaRPr lang="en-US" sz="2845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привычки сокращают количество отходов и выбросов, а значит, уменьшают загрязнение сразу в нескольких сферах.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правил экологичного поведения для школьников (пояснение к бытовым примерам).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как защита от загрязнения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 задерживают часть пыли и делают воздух свежее. Кроме того, зелень снижает жару в городе, поэтому в летнюю погоду становится комфортнее находиться на улице.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школьные дворы с зеленью делают город тише и чище, потому что уменьшается запылённость и часть шумов рассеивается. Для животных зелёные места дают укрытие и условия для отдыха.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 экологические проблемы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действий: от причины к проверке результата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появляется, когда действия одновременно снижают дым в воздухе, уменьшают количество мусора и предотвращают попадание грязной воды в водоёмы.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особенно полезны в городе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мер важнее «одного решения»: если улучшать только одну часть среды, остальные загрязнения сохраняются. Поэтому городские программы работают этапами и вместе.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 принципу комплексного воздействия (без конкретных статистических значений).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78566" y="2148098"/>
            <a:ext cx="173869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45166"/>
            <a:ext cx="241500" cy="2146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706223"/>
            <a:ext cx="241500" cy="1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обёртки и пакеты где попало, мусор не попадёт в ливневки и водоёмы. Это уменьшает загрязнение воздуха и почвы вокруг дома, школы и двора.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 дома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помогает бумаге, стеклу и металлу поступать на переработку. Даже школьная привычка сортировать уменьшает количество отходов, которые оказываются на свалках.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 и электричество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выключаешь свет, закрываешь кран и используешь ресурсы бережно, меньше энергии и воды тратится зря. Это снижает нагрузку на системы очистки и уменьшает выбросы от производства.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Пользоваться многоразовыми вещами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Многоразовые предметы сокращают поток одноразового пластика. Например, бутылка и контейнер вместо одноразовой упаковки помогают уменьшить количество мусора, который потом годами сохраняется в природе.
</a:t>
            </a:r>
            <a:endParaRPr lang="en-US" sz="669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 уборке и проектах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уборке территории и экологических проектах класса показывает, что чистота — общее дело. Сбор батареек и уход за школьным двором формируют ответственность и устойчивую привычку заботы.
</a:t>
            </a:r>
            <a:endParaRPr lang="en-US" sz="7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затрагивает воздух, воду, почву, растения, животных и здоровье людей. Снизить вред помогают раздельный сбор, экономия ресурсов, зелёные зоны и дисциплина в чистоте. Тогда личные привычки и школьные дела объединяются.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чистая природа зависит от каждого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2026-05-13T12:55:24Z</dcterms:created>
  <dcterms:modified xsi:type="dcterms:W3CDTF">2026-05-13T12:55:24Z</dcterms:modified>
</cp:coreProperties>
</file>