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 основные темы урока: "-ing" форма и инфинитив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грамматических форм "-ing" и инфинитива — ключ к гибкости речи.
</a:t>
            </a:r>
            <a:endParaRPr lang="en-US" sz="32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"-ing" и инфинитив возникли в древнеанглийской грамматике, развиваясь под влиянием латинских и германских традиций, и сегодня они обеспечивают богатство и точность английской речи.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роль форм "-ing" и инфинитива
</a:t>
            </a:r>
            <a:endParaRPr lang="en-US" sz="2396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"-ing" форма — неличная глагольная форма, образуемая прибавлением суффикса -ing к основе глагола, например, reading, writing.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используется как герундий и причастие настоящего времени, а также входит в состав продолженных временных форм.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наряду с инфинитивом и прошедшим причастием является фундаментальной для построения разных грамматических конструкций.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образование "-ing" формы в английском языке
</a:t>
            </a:r>
            <a:endParaRPr lang="en-US" sz="2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обычно состоит из частицы to и базовой формы глагола: to read, to write, хотя существует bare infinitive без to.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Инфинитив: структура и функции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инфинитив может играть роль подлежащего, дополнения, определения или части составного сказуемого.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служит основой для передачи намерений, целей и различных модальных значений в английском.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выражает ни времени, ни лица, ни числа, что делает его универсальным в речи.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распознавание форм "-ing" и инфинитива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"-ing" всегда заканчивается на -ing, например, reading, dancing, visualizируемая как процесс или действие в настоящем.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обычно начинается с to (to read, to dance); это соответствует неопределённой форме глагола в русском языке либо деепричастиям в зависимости от контекста.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9037"/>
            <a:ext cx="4151400" cy="2289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 функции форм представлены в таблице, иллюстрирующей их применение в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глагольная основа принимает разный смысл в зависимости от грамматической формы.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и примеров: "-ing" форма и инфинитив
</a:t>
            </a:r>
            <a:endParaRPr lang="en-US" sz="217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корпусов современного английского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используют после определённых глаголов, таких как enjoy, avoid, finish, и всегда после предлогов.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Герундий: определение и области применения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— форма "-ing", выполняющая функции существительного: подлежащее, дополнение, например, 'Reading improves skills'.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от причастия тем, что выражает процесс действия как явление, а не качество или признак.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настоящего времени: функции "-ing" формы
</a:t>
            </a:r>
            <a:endParaRPr lang="en-US" sz="2341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настоящего времени образуется суффиксом "-ing" и описывает действие, происходящее одновременно с основным глаголом.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пример: в продолженных временах (Continuous) причастие обязательно для выражения длительности действия (She is reading).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выступать в роли определения — характеризует предмет, например, 'the running water' обозначает текучую воду.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с вспомогательными глаголами причастие образует сложные глагольные формы, усиливая выразительность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To-infinitive — основной вариант с частицей to, употребляется после многих глаголов, прилагательных и наречий, например, 'to study' после want.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Инфинитив: разновидности и их употребление
</a:t>
            </a:r>
            <a:endParaRPr lang="en-US" sz="2774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Bare infinitive — инфинитив без частицы to, используется после модальных глаголов и глаголов восприятия (can, see, hear).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форм обусловлено синтаксическими правилами и придает речи точность значений и оттенков.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enjoy, avoid, finish, suggest, mind, deny требуют после себя именно формы "-ing", например, 'She enjoys playing football'.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инфинитива после этих глаголов считается грамматической ошибкой и нарушает нормы языка.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таких глаголов важно для правильного построения предложений и избежания типичных 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требуется "-ing" форма
</a:t>
            </a:r>
            <a:endParaRPr lang="en-US" sz="27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want, decide, hope, offer, refuse, plan всегда требуют использования инфинитива с to для выражения намерений, желаний или решений в предложении без изменения значения.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требуется инфинитив
</a:t>
            </a:r>
            <a:endParaRPr lang="en-US" sz="2443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инфинитива после этих глаголов придаёт фразе чёткую направленность на действие, подчеркивая его завершённость или планирование в будущем.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этого правила, например, "She refused helping", приводит к ошибкам, которые негативно влияют на понимание и воспринимаются как стилистические погрешности.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I hope to see you soon. После таких глаголов нельзя использовать форму с окончанием -ing, иначе предложение будет грамматически некорректным.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"She remembered meeting him" означает воспоминание о пережитом событии, тогда как "She remembered to meet him" подчёркивает необходимость не забыть выполнить действие.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двойным управлением: влияние смысла на выбор формы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глаголы, такие как remember, stop, allow, могут сочетаться и с "-ing" формой, и с инфинитивом, при этом меняя смысл высказывания и акцент действия.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выбор формы влияет на понимание временных и смысловых нюансов, что требует особого внимания при употреблении подобных глаголов.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случаях, включая такие предлоги, как after, before, without, by, используется только герундий, инфинитив после предлога не встречается.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всех предлогов в английском языке используется исключительно форма с суффиксом "-ing", что является жёстким правилом грамматики без исключений.
</a:t>
            </a:r>
            <a:endParaRPr lang="en-US" sz="1594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Today, Cambridge University Press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типа It’s worth doing и There is no point in doing включают герундий и обозначают оценку или бесполезность действия. Герундий выступает здесь в роли дополнения с необходимым значением.
</a:t>
            </a:r>
            <a:endParaRPr lang="en-US" sz="1589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синтаксические конструкции с герундием и инфинитивом
</a:t>
            </a:r>
            <a:endParaRPr lang="en-US" sz="2007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с герундием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want someone to do, make/let someone do требуют инфинитива после управляемого объекта, подчёркивая волевое воздействие или разрешение на действие со стороны субъекта.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с инфинитивом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сближение частот в разговорной речи, где оба варианта используются почти одинаково, что отражает свободу выбора в устном 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формальной речи инфинитив преобладает, подчёркивая структурированность и завершённость мысли, тогда как в разговорной речи значения более гибки и вариативны.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Corpus of Contemporary American English и British National Corpus,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употребления: "-ing" форма и инфинитив в разных ситуациях
</a:t>
            </a:r>
            <a:endParaRPr lang="en-US" sz="21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"-ing" формы и инфинитива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использование инфинитива после глагола enjoy: неверно «I enjoy to read», правильно — «I enjoy reading», так как enjoy требует герундия.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применения "-ing" формы после глагола want, например, «I want going» неправильна. Следует употреблять инфинитив: «I want to go».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возникает с глаголами try, stop, remember: «I stopped smoking» — прекратил курить, а «I stopped to smoke» — остановился, чтобы покурить; важно различать контекст.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усвоение этих особенностей позволяет избегать распространённых ошибок и выстраивать грамотные и понятные предложения на 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like, love, hate, prefer допускают обе формы: «I like playing» и «I like to play» имеют примерно одинаковое значение, но оттенки стилистики различаются.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исключения, стилистические нюансы и варианты выбора
</a:t>
            </a:r>
            <a:endParaRPr lang="en-US" sz="2104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неформальной речи герундий используется чаще для передачи эмоций и привычек, в формальной же предпочтение отдаётся инфинитиву как более нейтральному варианту.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выражения устойчивы и требуют строго определённой формы, например, «would like to do» всегда с инфинитивом, а «can’t stand doing» — с герундием.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Фильм: предложение помочь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фильма герой говорит: "She offered to help", демонстрируя использование инфинитива для выражения предложения действия. Такая конструкция подчёркивает готовность помочь.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непрерывное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встречается фраза: "He kept running", где герундий показывает продолжительность действия и состояние персонажа в определённый момент времени.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Новости: решение остаться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 прозвучало предложение: "They decided to stay", где инфинитив подчёркивает принятое решение и план действий на будущее время.
</a:t>
            </a:r>
            <a:endParaRPr lang="en-US" sz="131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из литературы, кино и СМИ
</a:t>
            </a:r>
            <a:endParaRPr lang="en-US" sz="27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выбор формы после основных глаголов, помогая избежать ошибок и лучше понять управляемость инфинитива и герундия.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глаголы с двойным управлением, чтобы верно передать смысл и обеспечить правильность конструкции.
</a:t>
            </a:r>
            <a:endParaRPr lang="en-US" sz="157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справочник: что использовать после конкретных глаголов?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Learner’s Dictionary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практические рекомендации по работе с формами "-ing" и инфинитивом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правильное применение обеих форм помогает строить точные высказывания, избегать типичных ошибок и развивать уверенность в устной и письменной речи.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2026-05-07T17:18:13Z</dcterms:created>
  <dcterms:modified xsi:type="dcterms:W3CDTF">2026-05-07T17:18:13Z</dcterms:modified>
</cp:coreProperties>
</file>