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вводные конструкции помогают точнее выражать мысль.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 вводными словами, словосочетаниями и предложениями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и роль вводных конструкций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уже знаем, что у предложения есть грамматическая основа. Сегодня увидим, что вводные слова и сочетания не входят в неё, но помогают передать отношение автора, уточнить смысл и правильно оформить пунктуацию.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слова, словосочетания и предложения не называют предмет, действие или признак. Они добавляют к сообщению оценку, сомнение, уверенность или другое отношение говорящего.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вводные конструкции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обычно можно убрать, и основная мысль останется понятной. Именно поэтому они не являются членами предложения, хотя очень важны для смысла текста.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вводных конструкций: наверное, по-моему, к счастью, если честно. Они помогают сделать речь точнее, живее и выразительнее.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Уверенность, неуверенность и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вводные слова показывают уверенность или сомнение: конечно, вероятно, может быть. Другие передают чувства говорящего: к счастью, к сожалению. Такие слова сразу задают тон высказыванию.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вводных слов и сочетаний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конструкции могут указывать, откуда получена информация: по словам учителя, как говорят взрослые. Так читатель понимает, что это не прямое сообщение, а ссылка на источник.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02612"/>
            <a:ext cx="4821300" cy="17796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вводные слова помогают выражать разные оттенки смысла.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вводное слово может заметно изменить оттенок всей фразы и сделать текст точнее.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вводных слов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«вводные слова и сочетания»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вводные словосочетания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вроде по моему мнению или как мне кажется помогают аккуратно выразить собственную точку зрения и сделать высказывание более мягким.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мыслей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 другой стороны, во-первых, с одной стороны помогают строить рассуждение. Они показывают, как одна мысль связана с другой.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по словам мамы, как говорят взрослые уточняют, откуда получены сведения. Это делает сообщение более точным и понятным.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словосочетания часто встречаются в изложениях, сочинениях и ответах. Они помогают писать связно, не перегружая текст повторениями.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предложения содержат короткое замечание или пояснение, которое не входит в основное сообщение. Они добавляют комментарий и помогают точнее передать отношение говорящего.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предложения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конструкции выражают личное мнение или уточнение: если честно, я думаю, как мне кажется. Они делают речь более естественной и выразительной.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отличать их от придаточных предложений. Придаточные связаны с главной частью по смыслу и грамматике, а вводные лишь сопровождают основную мысль.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особенно полезны в ответах и пересказах, где важно связать части высказывания.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теме, без статистических данных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вводных конструкций встречаются чаще
</a:t>
            </a:r>
            <a:endParaRPr lang="en-US" sz="2105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слова для логики рассуждения и выражения уверенности; эмоциональные и ссылочные значения встречаются реже.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можно убрать, а предложение останется грамматически цельным, оно часто является вводным. Это самый простой способ начать проверку.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вводное слово от члена предложения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слову можно задать вопрос от другого слова, оно связано с членами предложения. Тогда оно выполняет обычную синтаксическую роль, а не вводную.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наконец может обозначать время и быть обстоятельством, а может соединять мысли как вводное. Поэтому всегда нужно учитывать смысл всего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является ли конструкция вводной
</a:t>
            </a:r>
            <a:endParaRPr lang="en-US" sz="2707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не ошибиться в значении и пунктуации.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при вводных словах и сочетаниях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и сочетания обычно отделяются запятыми, потому что они не входят в грамматическую основу предложения и добавляют лишь уточнение к высказыванию.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вводная конструкция стоит в начале предложения, запятая ставится после неё: «Конечно, мы успеем», «По моему мнению, задача несложная».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вводное слово находится в середине предложения, оно тоже обособляется с двух сторон: «Мы, вероятно, придём позже», «Он, к счастью, не опоздал».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помогают читателю быстро увидеть, где основная мысль, а где дополнительное замечание, оценка или указание на источник сообщения.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не нужна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обозначает действие или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не отношение говорящего, а обычное обстоятельство времени или действия, запятая не ставится: «Наконец мы дошли до дома».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входит в смысл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похожие формы оказываются членами предложения, а не вводными, поэтому их нельзя просто убрать без потери смысла.
</a:t>
            </a:r>
            <a:endParaRPr lang="en-US" sz="1273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сочетание не выражает оценку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выражениях вроде «по-прежнему» или «в конечном счёте» запятая не нужна, если они передают только факт, а не отношение говорящего.
</a:t>
            </a:r>
            <a:endParaRPr lang="en-US" sz="12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слова: вводное или не вводное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одинаковая форма слова может выполнять разные функции в предложении.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— не форма, а смысл и роль слова в предложении. Один и тот же вариант может быть вводным или обычным членом предложения.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«Вводные слова»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конструкции в разных типах речи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героя слышен его голос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вводные слова помогают передать настроение персонажа и отношение автора к происходящему. Короткое «к счастью» или «по-моему» делает фразу живой и помогает лучше услышать интонацию героя.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речь становится мягче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общении люди часто говорят: «наверное», «кажется», «по-моему». Такие слова делают высказывание менее резким, помогают выразить вежливость и показать, что мнение можно обсудить.
</a:t>
            </a:r>
            <a:endParaRPr lang="en-US" sz="1116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тексте важно строить рассуждение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объяснении или статье вводные сочетания выстраивают порядок мыслей: «во-первых», «во-вторых», «следовательно». Благодаря им текст звучит логично, а читателю легче следить за ходом рассуждения.
</a:t>
            </a:r>
            <a:endParaRPr lang="en-US" sz="10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письменных работах особенно заметны слова, которые помогают строить ответ и связно объяснять мысль.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из школьных работ, 2025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вводные слова чаще встречаются в школьных работах
</a:t>
            </a:r>
            <a:endParaRPr lang="en-US" sz="1961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средства для порядка мыслей и выражения уверенности: они делают пересказ и сочинение более организованными.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вводными словами
</a:t>
            </a:r>
            <a:endParaRPr lang="en-US" sz="2674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пропустить запятые, хотя слово или сочетание выражает отношение говорящего, а не является членом предложения. Тогда смысл искажается.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считать вводным любое короткое слово. Нужно проверять значение: одно и то же слово может быть обычным обстоятельством или вводной конструкцией.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путать вводное слово с обстоятельством, сказуемым или союзом. Особенно часто это случается со словами «наконец», «кажется», «однако».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выделять запятыми устойчивые сочетания, которые не передают оценки говорящего. В таких случаях пунктуация зависит от смысла, а не от привычки.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трудных случаев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определить, является ли слово вводным и нужны ли запятые.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40066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49041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1996" y="509171"/>
            <a:ext cx="367763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вводные конструкции нужны в письменной речи
</a:t>
            </a:r>
            <a:endParaRPr lang="en-US" sz="2529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уточняют, как автор относится к сообщению: уверен он, сомневается или делает вывод. Благодаря этому текст становится точнее и понятнее для читателя.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помогают соединять предложения и показывать последовательность рассуждения. Читатель легче понимает, что за чем следует и почему появляется новый вывод.
</a:t>
            </a:r>
            <a:endParaRPr lang="en-US" sz="1107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можно аккуратно выразить своё мнение, не нарушая спокойный тон текста. Это особенно важно в изложении, сочинении и небольшом рассуждении.
</a:t>
            </a:r>
            <a:endParaRPr lang="en-US" sz="1152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конструкции делают письменную речь живее и разнообразнее. Они помогают передать интонацию, подчеркнуть важную мысль и избежать однообразия.
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можно убрать без потери основы, оно часто оказывается вводным. Это самый удобный способ не ошибиться в трудном случае.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школьного курса русского языка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признака
</a:t>
            </a:r>
            <a:endParaRPr lang="en-US" sz="6386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быстро проверить вводную конструкцию: смысл, возможность убрать и наличие запятых.
</a:t>
            </a:r>
            <a:endParaRPr lang="en-US" sz="13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слова, сочетания и предложения делают речь точнее, помогают выразить мнение и связать мысли. Если проверять смысл, возможность убрать конструкцию и нужные запятые, ошибок станет меньше.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2026-05-22T14:30:15Z</dcterms:created>
  <dcterms:modified xsi:type="dcterms:W3CDTF">2026-05-22T14:30:15Z</dcterms:modified>
</cp:coreProperties>
</file>