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во второй половине XIX — начале XX века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реформы к переменам: экономика, общество, города, национальное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белорусские земли входили в состав Российской империи и жили в основном сельским трудом. Здесь рядом существовали разные народы, а города росли медленнее, чем менялась деревня.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губернии под властью империи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и положение крестьян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1861 года освободила крестьян лично, но не решила сразу земельный вопрос. Многие семьи получили небольшие наделы, которых не хватало для нормального хозяйства и прокорма.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землю крестьяне долго выплачивали выкуп государству. Эти платежи вместе с долгами тяжело давили на семейный бюджет и мешали улучшать хозяйство и покупать инвентарь.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Выкупные платежи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деревнях земли было мало, а урожаи оставались низкими из-за слабой техники и нехватки удобрений. Бедность заставляла искать заработок вне собственного хозяйства.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Малоземелье и бедность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крестьяне уходили на сезонные работы, нанимались в поместья, на стройки и в города. Так деревня постепенно включалась в денежные отношения и рынок труда.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стороннего дохода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белорусских земель: основные отрасли и продукты
</a:t>
            </a:r>
            <a:endParaRPr lang="en-US" sz="2387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жили белорусские земли и какие товары давали деревня, лес и небольшие мастерские.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оставалась аграрной, но торговля и переработка местного сырья постепенно усиливали рыночные связи.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Беларуси и истории России XIX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новые торговые связи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белорусские губернии с Москвой, Санкт-Петербургом, Ригой, Варшавой и украинскими землями. Это ускорило перевозки и сделало край заметнее в хозяйственной жизни империи.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крупными центрами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помогали быстрее отправлять зерно, лён, лес и фабричные изделия. Торговцы получали возможность работать на более широком рынке, а не только в ближайших местностях.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доставка товаров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станций появлялись склады, мастерские, лавки и новые поселения. Железная дорога меняла привычный облик территории и притягивала людей к местам работы и обмена.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станционных пунктов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важными узлами торговли, управления и перевозок. Именно там чаще всего открывались конторы, склады и мастерские, связанные с движением товаров по всей стране.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городов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ускорили связь края с общероссийским рынком. Это помогло сбывать сырьё и продукты, но также усилило зависимость местной экономики от внешнего спроса.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рынок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белорусских губерний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Беларуси и истории России XIX века; схема соотношения носит обобщённый характер
</a:t>
            </a:r>
            <a:endParaRPr lang="en-US" sz="65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XIX века большинство жителей по-прежнему жило в деревне и работало на земле, поэтому города развивались медленно.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сельского населения показывает, что аграрный уклад сохранялся, а рост городов был связан прежде всего с транспортом и промышленностью.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794" y="3638866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рабочий класс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давали сырьё для пилорам, мастерских и небольших предприятий. Такие производства были особенно важны там, где рядом находились лесные массивы и было удобно вывозить готовую продукцию.
</a:t>
            </a:r>
            <a:endParaRPr lang="en-US" sz="963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Мельницы, маслобойни, винокурни и другие предприятия перерабатывали сельскохозяйственную продукцию. Они работали рядом с деревней и использовали местное сырьё, поэтому были тесно связаны с крестьянским хозяйством.
</a:t>
            </a:r>
            <a:endParaRPr lang="en-US" sz="835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отрасль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и в мастерских рабочий день часто продолжался 11–12 часов. Долгая работа, шум, пыль и слабая безопасность делали труд особенно тяжёлым.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рабочий день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оплата и тяжёлые условия труда усиливали недовольство рабочих. Из-за этого они чаще участвовали в стачках и поддерживали требования о более справедливых правилах работы.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Спичечное и табачное производство развивалось в городах и местечках. Эти отрасли не требовали крупных заводов, но создавали постоянный спрос на рабочие руки и сырьё.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 табак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в деревне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последствиях реформы 1861 года и развитии сельского хозяйства в белорусских землях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решает судьбу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община определяла, кому и сколько земли достанется, а также следила за налогами и повинностями. Для крестьян это означало поддержку, но одновременно и жёсткий контроль со стороны соседей и властей.
</a:t>
            </a:r>
            <a:endParaRPr lang="en-US" sz="1073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зависящий от 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семьи во многом определялась погодой, ручным трудом и помощью лошадей или коров. Если урожай подводил, запасов не хватало, и хозяйству приходилось выживать за счёт временных заработков.
</a:t>
            </a:r>
            <a:endParaRPr lang="en-US" sz="113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вне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мужчины и подростки уходили на сезонные промыслы, сплавляли лес, трудились на стройках или нанимались в город. Такие поездки приносили деньги, без которых сельская семья часто не могла обойтись.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община и повседневная жизнь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общества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4267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16239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сохраняли крупные земельные владения, влияние в местном управлении и связь с государственной службой. Их положение оставалось самым прочным, хотя общество вокруг быстро менялось.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0776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мещане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2748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Священнослужители, мещане и городские ремесленники составляли важную часть повседневной жизни. Они обслуживали школы, приходы, мастерские и торговлю, связывая деревню с городом.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7285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29257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оставались самой многочисленной группой населения. Большинство из них жило трудом на земле, а нехватка наделов и денег заставляла искать дополнительный заработок.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3794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еврейское население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35766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Евреи играли заметную роль в торговле, ремёслах и мелком предпринимательстве. Во многих местечках и городах именно они помогали развивать обмен товарами и бытовые услуги.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0303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 новые различия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594150" y="42275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рабочих росло вместе с фабриками, мастерскими и железными дорогами. К началу XX века различия между богатыми и бедными становились всё заметнее и острее.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политика Российской империи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год: ужесточение контроля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власть усилила надзор над краем, опасаясь новых выступлений. Особое внимание уделялось местной администрации, школам и печати, чтобы укрепить влияние империи.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1870–1880-е: русификация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управлении, образовании и официальной печати всё заметнее утверждался русский язык. Поддержка православной церкви должна была укрепить лояльность населения и ослабить польское влияние.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начало XX века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долго не получал равных прав в школе и общественной жизни. Из-за этого развитие национального образования, литературы и прессы шло медленно и с трудом.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просвещение и первые деятели национального возрождения
</a:t>
            </a:r>
            <a:endParaRPr lang="en-US" sz="2592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просвещение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в городах и местечках открывались народные школы, где дети получали начальные знания. Хотя возможности обучения оставались ограниченными, уровень грамотности постепенно рос.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писатели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Франтишек Богушевич, Янка Лучина и Элиза Ожешко в своих произведениях показывали жизнь простых людей и ценность родного слова. Их творчество поддерживало интерес к белорусской культуре.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самодеятельность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Любительские спектакли и культурные кружки делали искусство ближе к обычным людям. Через сцену и чтения обсуждались повседневная жизнь, народные традиции и важные общественные темы.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Краеведение и история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любители собирали сведения о прошлом городов, деревень, памятниках и обычаях. Такие исследования укрепляли понимание того, что у края есть собственная история и особенности.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 печать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книгоиздание и местная печать, появлялись тексты, связанные с жизнью края. Именно печатное слово помогало шире распространять интерес к истории, речи и культуре белорусов.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национальное движение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всё больше образованных людей воспринимали белорусов как отдельный народ со своим языком, историей и культурой. Это стало важным шагом к национальному движению.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общности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1906 году начала выходить газета «Наша Нива». Она стала важнейшей трибуной для обсуждения языка, культуры и общественных вопросов, а также центром национального движения.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«Наша Нива»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открытая печать была ограничена, важную роль играли рукописные тексты, листовки и нелегальные издания. Они сохраняли идеи национального возрождения и объединяли единомышленников.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и нелегальные издания
</a:t>
            </a:r>
            <a:endParaRPr lang="en-US" sz="939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местечках возникали небольшие группы интеллигенции, где обсуждали прошлое края и его будущее. Такие кружки помогали распространять новые взгляды среди образованных людей.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интеллигенции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8498" y="1340425"/>
            <a:ext cx="378700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1905–1907 годов в белорусских губерниях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истории Беларуси и истории России начала XX века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участвовал в протестах, чего добивались люди и к каким последствиям привели события революции.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объединили разные слои общества. После 1905 года политическая жизнь стала заметно более открытой и напряжённой.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 организации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партия опиралась на крестьянство и выступала за решение земельного вопроса. Для многих жителей белорусских губерний именно земля оставалась главной и самой острой проблемой.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Социал-демократические организации защищали интересы рабочих, требовали более справедливых условий труда и расширения политических прав. Их влияние росло в промышленных центрах.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 выражал интересы еврейских рабочих и городского населения, а кадеты выступали за реформы и гражданские свободы. Обе силы участвовали в оживлённой политической борьбе.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 и кадеты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кружки и объединения поднимали вопросы языка, школы и будущего края. Они стремились показать, что у белорусов есть собственные исторические права и культурные интересы.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национальные группы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1905 года стало больше газет, собраний и кружков. Общественные вопросы обсуждались уже не только тайно, но и в более открытой форме.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открытость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экономике к началу XX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учебным материалам по истории Беларуси и истории России XIX — начала XX века
</a:t>
            </a:r>
            <a:endParaRPr lang="en-US" sz="78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динамику: быстрее всего росли транспорт, торговля и переработка сырья, а сельское хозяйство по-прежнему оставалось основой жизни большинства населения.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становилась более рыночной и связанной с общероссийским пространством, но аграрный характер края сохранялся.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белорусские земли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Прифронтовая зона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приблизились к белорусским землям, и многие территории оказались рядом с линией фронта. Это сразу сделало жизнь людей более опасной и нестабильной.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 потери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Бомбардировки, реквизиции и отступления войск приводили к разрушению деревень, хозяйств и дорог. Люди теряли дома, имущество и привычные источники заработка.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нехватка ресурсов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покидали родные места, спасаясь от войны. Одновременно не хватало продовольствия, рабочих рук и транспорта, что усиливало хозяйственные трудности.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кризису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ослабила экономику и власть империи, обострила недовольство и сделала перемены неизбежными. На этом фоне события 1917 года стали особенно острыми.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и распад старого порядка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 вызвало надежды на свободу и перемены. Люди ожидали, что новые власти решат вопросы земли, войны и гражданских прав.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1917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местах усилились Советы, комитеты и другие органы. Они пытались влиять на управление, порядок и распределение власти в городах и уездах.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1917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Обострились споры о земле, продовольствии и будущем края. Общество всё чаще требовало ясных решений, а старые механизмы управления уже не работали как прежде.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1917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государственный порядок распадался, а борьба за власть становилась всё напряжённее. Вопросы автономии и устройства будущего страны выходили на первый план.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национальному самоопределению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изменений на белорусских землях во второй половине XIX — начале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белорусские земли изменились: выросли города, появились новые отрасли и железные дороги, а вместе с ними — социальные и национальные движения, подготовившие перемены XX 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эпохи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2026-06-01T04:09:29Z</dcterms:created>
  <dcterms:modified xsi:type="dcterms:W3CDTF">2026-06-01T04:09:29Z</dcterms:modified>
</cp:coreProperties>
</file>