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спекуляция и реагирование в современном обществе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спекуляции и реакции общества в условиях цифровой экономики и социальных сетей.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спекуляцию?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спекуляцию?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Спекуляция влияет на экономику и личные финансы. Молодёжь часто сталкивается с предложениями быстрого заработка через акции и криптовалюты. Изучение темы помогает избежать ошибок в финансовых решениях.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Спекуляция — это операции с активами с целью наживы на ценовой разнице в краткосрочной перспективе, сопряжённые с высокими рисками и неопределённостью.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механизм спекуляции — прогнозирование и использование изменений цен активов на рынках с переменчивой стоимостью.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инвестиций заключается в ориентации на быстрый доход и частое использование производных инструментов вместо долгосрочного владения.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спекуляция: экономическое определение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спекулятивных действий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криптовалют и его волатильность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Криптовалюты, такие как биткоин, активно используются для спекулятивных сделок. Их высокая волатильность привлекает трейдеров, стремящихся извлечь быструю прибыль на резких колебаниях цен.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GameStop и феномен Reddit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2021 года пользователи Reddit устроили массовую скупку акций GameStop, что вызвало резкий взлет стоимости и значительные потери для крупных инвесторов.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Флеш-сейлы в модной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покупка и перепродажа лимитированной одежды и кроссовок стала отдельным видом спекуляции, где спрос и ажиотаж формируют рекордные перепродажные цены.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информации, включая инсайдерскую и публичную, помогает предсказать движение цен и выбирать объекты для сделок.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Трейдеры комбинируют краткосрочные и долгосрочные подходы, подстраиваясь под рыночные тренды и изменения настроений инвесторов.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использует производные инструменты, такие как опционы и фьючерсы, для реализации спекулятивных стратегий с повышенным риском.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спекуляция: механизм действий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ажиотаж и «hype» усиливают волатильность, создавая возможности для быстрых перепродаж и усиления ценовых всплесков.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информационные каналы ускорили обмен данными, что повысило скорость и объёмы спекулятивных операций на рынках.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спекуляции на рынках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получить быструю прибыль в условиях неопределённости и высокой волатильности вынуждает участников рынка рисковать.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факторы — страх упустить выгоду и следование за толпой — провоцируют массовое участие в спекуляциях, усугубляя динамику цен.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внезапный рост акций до пиковых значений в январе 2021 года на фоне коллективных закупок.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цен: динамика акций GameStop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спекулятивные действия приводят к кратковременным, но значительным скачкам цен.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Yahoo Finance, январь 2021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ценовые колебания подрывают стабильность финансовых рынков и доверие участников к экономическим институтам.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масштабных спекуляций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финансовые пузыри, которые после лопания вызывают серьёзные экономические кризисы и массовые потери.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усугубляется из-за потерь сбережений менее подготовленных граждан во время обвалов рынка.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Спекулятивные кризисы провоцируют негативные последствия для долгосрочного развития экономик и общества в целом.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дилемма спекуляции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аспекты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Спекуляция обеспечивает ликвидность рынков и способствует более эффективному формированию цен с учётом новой информации.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она часто стимулирует искусственное взвинчивание цен, манипуляции и обман менее информированных участников рынка.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основным признакам целей, рисков и стратегий на финансовых рынках.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инвестор vs спекулянт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Инвесторы стремятся к стабильности, спекулянты — к быстрому доходу с повышенным риском.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финансовой аналитики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Алгоритмическая торговля и роботы-советники автоматически выполняют сделки, ускоряя процессы и увеличивая количество операций, что существенно влияет на динамику цен и волатильность рынков.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предоставляют возможность мгновенно покупать и продавать активы, а платформы социальных сетей объединяют инвесторов, создавая всплески активности и массовые спекулятивные движения.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анализирует огромные массивы данных, выявляя закономерности и прогнозируя изменения рынка, что повышает эффективность спекулятивных стратегий и доступность информации для трейдеров.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на спекуляцию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спекуляции в интернете: ключевые платформы и механизмы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Reddit и феномен r/WallStreetBets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Собирая миллионы пользователей, r/WallStreetBets стал площадкой для коллективного воздействия на цены акций, организуя кампании быстрого скупления, что привело к резкому росту стоимости отдельных компаний.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Telegram и Discord в координации трейдеров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 мессенджерах активно обсуждают прогнозы и стратегии, организуют флешмобы, что способствует массовым покупкам и продажам, способствуя значительной волатильности и влияя на решения крупных игроков рынка.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вводят временные приостановки торгов для контроля чрезмерных колебаний цен и предотвращения манипуляций, обеспечивая стабилизацию рыночных операций.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надзорные органы проводят расследования случаев подозрительной активности, выявляют злоупотребления и пресекают сговора для сохранения доверия к рынку.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по обеспечению сделок усиливаются для снижения рисков кредитного плеча и защиты участников от непредвиденных убытков в периоды высокой волатильности.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рынка и регуляторов на массовые спекуляции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новые правила и стандарты прозрачности, повышаются требования к информированию инвесторов и ограничиваются манипуляционные практики для защиты мелких участников.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вмешательство: реальные кейсы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вмешательство: реальные кейсы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в Европе были введены временные запреты на короткие продажи для снижения нестабильности рынка в условиях кризиса. Такие меры снижали риск резких падений акций и стабилизировали финансовую систему.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Китае крупные финансовые структуры подверглись штрафам и ограничениям за нарушения правил торговли и манипулирование рынком, что послужило предупреждением для участников и повлияло на регулятивные стандарты.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во время резкого падения акций приводит к необдуманным продажам, усугубляя ситуацию и создавая порочный круг усиления негативных трендов.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толпы и страх упустить выгодную возможность (FOMO) заставляют инвесторов принимать экономически необоснованные решения под давлением эмоций и общественного мнения.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вбросы и слухи влияют на настроение рынка, поэтому развитие дисциплины и критического мышления помогает снижать эмоциональные риски и принимать обоснованные решения.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реакции участников рынка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анализу источников и проверке фактов формирует устойчивость к дезинформации и манипуляциям в финансовой сфере.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у молодежи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объективных прогнозов и манипулятивных советов способствует ответственному подходу к инвестициям и снижает риск попадания в мошеннические схемы.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привычки перепроверять данные укрепляет навыки самостоятельного принятия решений в условиях неопределенности рынка.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опыта в оценке информации и принятии решений помогает молодежи развивать стратегическое мышление и финансовую самостоятельность.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для повышения финансовой грамотности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школьных курсов по биржевой торговле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школы вводят предметы, объясняющие основы финансовых рынков и торговли активами. Это дает учащимся фундаментальные знания для понимания экономических процессов и ситуаций на рынке.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борьбе с финансовыми мошенничествами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участвуют в разоблачении сомнительных схем через исследовательские работы и инициативы, что формирует критическое отношение к предложениям «быстрой наживы» и повышает их финансовую защиту.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онлайн-обучения и школьных бизнес-клубов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Интернет-курсы и клубы помогают углублять знания и практические навыки, предоставляя возможность обмена опытом и поддержки среди молодых людей, интересующихся экономикой и инвестициями.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общественной активности возникают после резонансных финансовых событий, быстро распространяясь через соцсети и вызывая массовый интерес и действия участников.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агент реагирования и распространения информации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информация и фейковые новости в Telegram, Twitter и Instagram могут дезориентировать инвесторов, усиливая панику или необоснованный оптимизм на рынках.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Флешмобы и вирусные акции в соцсетях способствуют быстрому формированию рыночных пузырей, создавая коллективные эффекты и резкие колебания цен.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будет все шире использоваться для автоматизации и оптимизации спекулятивных стратегий, повышая скорость и точность операций.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прозрачность и доступность данных укрепят доверие и изменят модели поведения участников на финансовых рынках.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платформы коллективного участия расширят возможности для объединения инвесторов, что изменит природу рыночного взаимодействия и спекулятивных движений.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спекуляции и новые вызовы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регуляция и законодательство будут ужесточаться, направленные на защиту инвесторов и минимизацию негативных последствий массовых спекуляций.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важность осознанного подхода к спекуляции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Спекуляция неизбежна в экономике, но требует от молодежи развитой финансовой грамотности и критического мышления для защиты от рисков и формирования ответственного отношения к финансам.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2026-05-07T21:28:37Z</dcterms:created>
  <dcterms:modified xsi:type="dcterms:W3CDTF">2026-05-07T21:28:37Z</dcterms:modified>
</cp:coreProperties>
</file>