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96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и Возрождение в Италии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стал центром культуры и знаний.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1515" y="895525"/>
            <a:ext cx="3427970" cy="336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XIV–XVI веков: города, богатство, соперничество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того времени была страной соперничающих городов и владений, где торговля, банки и войны меняли жизнь людей. После чумы и потрясений внимание общества всё чаще обращалось к человеку, его опыту и знаниям.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гуманистов важнее всего были не только вера, но и земная жизнь, образование и развитие личности. Четыре дисциплины помогали учиться ясно говорить, мыслить и понимать прошлое.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традиции итальянских гуманистов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учебные дисциплины помогали формировать образованного и ответственного человека.
</a:t>
            </a:r>
            <a:endParaRPr lang="en-US" sz="15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 — родина итальянского Возрождения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новых идей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Флоренции раньше других городов Италии сложилась среда, где ценили образование, книги и искусство. Здесь возникли первые гуманистические кружки и сформировался вкус к античному наследию.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писатели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 Флоренции жили и творили Данте, Петрарка и Боккаччо. Их произведения показали, что человека интересуют не только религиозные темы, но и чувства, характер и повседневная жизнь.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город дал Европе Брунеллески и Донателло. Их работы изменили архитектуру и скульптуру, сделав их более внимательными к пропорциям, красоте и реальному человеческому образу.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Медичи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Медичи вкладывала деньги в библиотеки, ученых и художников. Благодаря этому Флоренция стала местом, где богатство, знания и творчество работали вместе на развитие культуры.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Франческо Петрарка и начало гуманистической традиции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древних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разыскивал и переписывал старинные рукописи, чтобы вернуть к жизни забытые латинские сочинения. Он считал античных авторов важными учителями для современного человека.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своих стихах и письмах Петрарка много размышлял о чувствах, сомнениях и внутреннем мире человека. Для его времени это было новым и очень важным взглядом на человека.
</a:t>
            </a:r>
            <a:endParaRPr lang="en-US" sz="921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Петраркой связывают появление гуманизма как особого направления мысли. Он показал, что образование, память о прошлом и личная ответственность могут быть основой культуры.
</a:t>
            </a:r>
            <a:endParaRPr lang="en-US" sz="9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Джованни Боккаччо и интерес к реальной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«Декамероне» Боккаччо показал людей разных сословий: купцов, монахов, дворян и простых горожан. Его герои действуют по-разному, но все выглядят узнаваемыми и настоящими.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 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Боккаччо внимательно замечал хитрость, смекалку, слабости и удачные поступки людей. Поэтому его произведение читается как сборник историй о настоящей жизни, а не только о высоких идеалах.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эпохи чумы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книги связан с 1348 годом, когда страшная эпидемия изменила жизнь многих итальянских городов. Люди искали утешение, спасение и способ не потерять человеческое достоинство.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написана живым итальянским языком, а не только на латыни. Это сделало ее понятнее для образованных горожан и помогло развитию литературы на родном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гуманистических идей от рукописей к книгам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знания из монастырей и библиотек постепенно становились доступными всё более широкому кругу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как образец для искусства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48950" y="1206913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древности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Возрождения внимательно изучали памятники Древней Греции и Рима. Они брали оттуда формы, пропорции и представление о гармонии, чтобы создать новое искусство.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1954732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зданиях снова появились купола, колонны, арки и строгая симметрия. Такие решения делали постройки более торжественными и напоминали о величии древнего мира.
</a:t>
            </a:r>
            <a:endParaRPr lang="en-US" sz="1095" dirty="0"/>
          </a:p>
        </p:txBody>
      </p:sp>
      <p:sp>
        <p:nvSpPr>
          <p:cNvPr id="13" name="Text 4"/>
          <p:cNvSpPr txBox="1"/>
          <p:nvPr/>
        </p:nvSpPr>
        <p:spPr>
          <a:xfrm>
            <a:off x="3760539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живописи всё чаще изображали не только святых, но и живых людей с их чувствами, жестами и красотой тела. Картины становились более близкими к реальной жизни.
</a:t>
            </a:r>
            <a:endParaRPr lang="en-US" sz="1092" dirty="0"/>
          </a:p>
        </p:txBody>
      </p:sp>
      <p:sp>
        <p:nvSpPr>
          <p:cNvPr id="14" name="Text 5"/>
          <p:cNvSpPr txBox="1"/>
          <p:nvPr/>
        </p:nvSpPr>
        <p:spPr>
          <a:xfrm>
            <a:off x="5566334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перспективы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научились передавать глубину пространства с помощью перспективы. Благодаря этому изображения выглядели убедительно, будто сцена происходит перед зрителем.
</a:t>
            </a:r>
            <a:endParaRPr lang="en-US" sz="1002" dirty="0"/>
          </a:p>
        </p:txBody>
      </p:sp>
      <p:sp>
        <p:nvSpPr>
          <p:cNvPr id="15" name="Text 6"/>
          <p:cNvSpPr txBox="1"/>
          <p:nvPr/>
        </p:nvSpPr>
        <p:spPr>
          <a:xfrm>
            <a:off x="7333042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Возрождения соединило античные формы и наблюдение за настоящей жизнью. Поэтому оно стало не просто украшением, а способом понять человека и мир вокруг него.
</a:t>
            </a:r>
            <a:endParaRPr lang="en-US" sz="9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итальянского Возрождения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центр развивался по-своему: где-то сильнее были торговля и книги, где-то — архитектура или папское покровительство.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городов и поддержка правителей создавали условия для искусства, поэтому культурная жизнь Италии была очень неравномерной.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«Гуманизм и Возрождение в Италии»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 Баттиста Альберти: идеал образованного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 мыслитель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Альберти писал о литературе, искусстве и жизни человека. Его тексты показывают, что гуманист должен уметь не только читать, но и рассуждать, сравнивать и делать выводы.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Архитектор-практик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занимался архитектурой и понимал, как соединить красоту, удобство и стройность формы. Для Возрождения это было важно: искусство должно было быть разумным и гармоничным.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 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Альберти интересовался математикой, потому что считал точные знания полезными для творчества. Это помогало ему лучше понимать пропорции, пространство и устройство мира.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талант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стала примером того, что человек может развивать несколько способностей сразу. Гуманисты видели в этом идеал: учиться, трудиться и раскрывать себя в разных областях.
</a:t>
            </a:r>
            <a:endParaRPr lang="en-US" sz="7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946" y="1213725"/>
            <a:ext cx="2364758" cy="20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5293" y="1213725"/>
            <a:ext cx="2364758" cy="20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Винчи: наблюдение и опыт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Художник, который изучал мир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не ограничивался живописью: он внимательно рассматривал тело человека, движение воды, форму растений и работу механизмов. Для него рисунок был способом проверить мысль, а наблюдение — первым шагом к знанию. Поэтому его тетради напоминают лабораторию и мастерскую одновременно.
</a:t>
            </a:r>
            <a:endParaRPr lang="en-US" sz="761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Картины, в которых есть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«Тайной вечере» Леонардо показал не только библейский сюжет, но и реакцию людей на важное событие. В «Джоконде» особенно заметны взгляд, мимика и загадочная улыбка. Эти произведения передают интерес эпохи к внутреннему миру человека.
</a:t>
            </a:r>
            <a:endParaRPr lang="en-US" sz="84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о природе и механизмах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своих рисунках Леонардо изображал анатомию, летательные устройства, подъемные механизмы и узоры листьев. Он хотел понять, как устроен мир, а не просто повторять старые книги. Именно поэтому его наследие связывает искусство, науку и точный опыт.
</a:t>
            </a:r>
            <a:endParaRPr lang="en-US" sz="8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Микеланджело и образ сильного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«Давид» как символ силы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скульптуре «Давид» Микеланджело показал момент напряжённого ожидания перед подвигом. Фигура кажется живой и готовой к действию, а мускулы и поза подчёркивают мужество, решимость и внутреннюю собранность.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Сикстинской капеллы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Росписи капеллы поражают масштабом и выразительностью. Микеланджело наполнил библейские сцены сильными движениями и мощными фигурами, чтобы зритель почувствовал величие событий и огромную силу человеческого образа.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возможностей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работах человек не выглядит слабым и беспомощным. Напротив, он способен мыслить, бороться и создавать великое. Поэтому творчество Микеланджело стало художественным выражением веры в человеческое достоинство и талант.
</a:t>
            </a:r>
            <a:endParaRPr lang="en-US" sz="9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мировоззрений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главные ориентиры культуры от Средневековья к гуманизму.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сохранил религиозную основу культуры, но расширил интерес к человеку, образованию и земной 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учебного текста о Средневековье и гуманизме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и рост числа книг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1450 года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Гутенберг создал печатный станок с подвижными буквами. Это резко ускорило изготовление книг и сделало их тиражирование намного удобнее, чем переписывание вручную.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становятся доступнее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книги были дешевле рукописных и лучше подходили для широкого распространения. Благодаря этому античные тексты и гуманистические сочинения начали быстрее попадать к читателям.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в 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 стало больше, школы и университеты получили новые учебные материалы. В городах Италии усилился интерес к чтению, а грамотность постепенно стала важной частью образованной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культуре Возрождения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 знатных семьях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Дочери богатых родов иногда получали хорошее домашнее образование: учили языки, письмо, музыку и основы литературы. Это давало им возможность участвовать в культурной жизни при дворах.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 стихи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женщины писали письма, стихи и небольшие сочинения, благодаря которым их голос становился слышен в обществе. Такие тексты помогают увидеть личные чувства и взгляды эпохи.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Покровительство искусствам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Знатные дамы могли поддерживать художников, заказывать произведения и собирать книги. Их участие помогало развитию библиотек, мастерских и придворной культуры во Флоренции, Мантуе и Ферраре.
</a:t>
            </a:r>
            <a:endParaRPr lang="en-US" sz="995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Ограниченные, но важные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права женщин оставались ограниченными, их вклад был заметен. Возрождение изменило культурную среду не только для мужчин-учёных и мастеров, но и для образованных женщин из элиты.
</a:t>
            </a:r>
            <a:endParaRPr lang="en-US" sz="9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крупных фигур в культуру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разные стороны гуманизма: от интереса к античности и человеку до соединения искусства с наукой и архитектурой.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фигуры развивали общую идею ценности личности, но делали это по-разному: через слово, образ, знания и мастерство.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о гуманизме и итальянском Возрождении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 папское покровительство искусствам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Заказы папского двора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XV–XVI веках папы римские приглашали лучших мастеров и выделяли средства на строительство и украшение города. Благодаря этому Рим превратился в один из главных художественных центров Европы.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дворцы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возводили новые храмы и дворцы, а архитекторы стремились соединить величие античных форм с христианскими сюжетами. Так появлялся особый стиль, который сразу узнавали современники.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Сикстинская капелла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Росписи капеллы стали символом эпохи, потому что показали религиозные сцены как грандиозное и выразительное действие. Художники добивались эффекта торжественности и особой силы образов.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Петра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Петра стал знаком могущества Рима и высокого уровня искусства Возрождения. Его строительство объединило архитектуру, скульптуру и религиозную идею в одном большом замысле.
</a:t>
            </a:r>
            <a:endParaRPr lang="en-US" sz="9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противоречия эпохи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для всех слоёв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крестьян жило вдали от городских школ, библиотек и мастерских. Они редко видели произведения художников и почти не участвовали в культурной жизни Возрождения.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между городами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города соперничали друг с другом за богатство и влияние. Из-за этого искусство и политика часто развивались рядом с конфликтами, а мир в стране был непрочным.
</a:t>
            </a:r>
            <a:endParaRPr lang="en-US" sz="994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заказчиков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Художники, учёные и архитекторы нуждались в поддержке богатых семей, правителей и церкви. Без заказов было трудно создавать большие произведения и вести научные поиски.
</a:t>
            </a:r>
            <a:endParaRPr lang="en-US" sz="98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 бедствия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Эпидемии, включая чуму, напоминали людям о хрупкости жизни. Поэтому блеск городов соседствовал со страхом, потерями и постоянной борьбой за выживание.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Возрождения в Италии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Возрождение изменило разные области культуры одновременно.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обновило не одну область, а сразу несколько: искусство, чтение и образование стали тесно связаны между собой.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учебного текста о Возрождении в Италии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Итальянское Возрождение изменило взгляд Европы на человека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научил ценить разум, образование и творческий поиск. Итальянское Возрождение показало, что человек способен изучать мир, создавать красоту и влиять на развитие всей европейской культуры.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2026-06-02T08:02:53Z</dcterms:created>
  <dcterms:modified xsi:type="dcterms:W3CDTF">2026-06-02T08:02:53Z</dcterms:modified>
</cp:coreProperties>
</file>