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мира: где они находятся и чем отличаются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около 195 стран: границы, столицы, население, языки и природа делают их разными.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— это территория с границами, населением, органами власти и столицей. На географии её рассматривают по карте, материкам и частям света, сравнивая площадь, население, язык, природные условия и хозяйство.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страна и как её изучают на географии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называют 195 стран: 193 государства — члена ООН и 2 государства-наблюдателя — Ватикан и Палестину.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государств обычно называют в школьных курсах географии.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географии; состав стран-наблюдателей (ООН).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информация о численности населения по школьным данным; точные значения зависят от года и источника.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хорошо видно, что Индия и Китай опережают другие страны по численности населения.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страны заметно выделяются среди остальных, поэтому их часто берут в примеры при изучении демографии.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населённые страны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9351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 площадям государств.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помогает понять, почему в больших государствах часто встречаются разные природные зоны и климат.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обычно связана с разнообразием природы и протяжённостью территорий.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по площади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по материкам и частям света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Африка, Америка и Океания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встречаются Египет, Нигерия, ЮАР и Кения; в Америке — США, Канада, Бразилия и Аргентина. Австралия и Океания включают Австралию, Новую Зеландию, Папуа — Новую Гвинею и островные государства Тихого океана.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Азия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включает Францию, Германию, Италию и Испанию. Азия объединяет Китай, Индию, Японию и Казахстан — на огромных пространствах условия жизни заметно различаются.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география формирует особенности страны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«условия — занятия — культура» объясняет, почему страны выглядят и развиваются по-разному.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 крупнейшие города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столица — Канберра, а крупнейший город — Сидней. В Бразилии столица — Бразилиа, крупнейший город — Сан-Паулу. В Канаде столица — Оттава, крупнейший город — Торонто.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различия столицы и города-лидера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крупнейший город по числу жителей находится не в столице. Он может быть крупным портом, промышленным или торговым центром, а столица — административным местом.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город не всегда столица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— главный политический центр страны, где обычно работают парламент, правительство и важные учреждения. Поэтому именно столица чаще всего задаёт официальный ритм жизни государства.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— центр управления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по распространению языков; точные доли различаются по странам и годам.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круговой диаграмме показаны языки, которые встречаются во многих странах разных материков, а не их доли по населению.
</a:t>
            </a:r>
            <a:pPr algn="l" indent="0" marL="0">
              <a:lnSpc>
                <a:spcPct val="15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 могут быть официальными или одним из официальных, поэтому при чтении карт и документов важно смотреть конкретную страну.
</a:t>
            </a:r>
            <a:endParaRPr lang="en-US" sz="1271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которые распространены в разных странах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732980"/>
            <a:ext cx="4152000" cy="19783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и справочные сведения об официальных языках государств.
</a:t>
            </a:r>
            <a:endParaRPr lang="en-US" sz="887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языковую ситуацию: в одних странах один официальный язык, в других — несколько, включая региональные.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официальных языков обычно связано с историей страны и многообразием населения.}}}}}]} }]}]} }}}}]} }}}}]} }}}}]} }}}}]} }}}}]} }}}}]} }}}}]} }}}}]} }}}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языки в разных странах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флагах часто встречаются звёзды и круги. Красный круг на флаге Японии напоминает солнце, а звёзды на полотнах многих стран связывают символы с единством или количеством регионов.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страны есть государственные символы: флаг, герб и гимн. Они помогают узнавать государство и часто показывают его историю, природу или ценности, которыми дорожит народ.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работают как «язык без слов». Например, кленовый лист на флаге Канады связан с природой страны. Такой знак узнаётся быстро и объясняет образ государства.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стран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разных стран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и ветер: когда вокруг мало воды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формируют особый ритм жизни: засухи, жара и редкие осадки меняют и хозяйство, и быт людей. В таких местах часто развиваются технологии экономного водопользования и устойчивые формы сельского труда.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тропический лес: жизнь на высоте и в тепле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горных районах условия меняются по мере подъёма: меняются температура и растительность, а пути передвижения становятся сложнее. Тропический лес, напротив, дарит много влаги и разнообразие видов, поэтому там особенно важны бережные природные практики.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 морские побережья: удобство дорог и морской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часто тянутся на большие расстояния и дают пространство для поселений, полей и крупных дорог. Морское побережье связывает людей с портами: торговля, рыболовство и путешествия легче развиваются там, где есть удобные гавани.
</a:t>
            </a:r>
            <a:endParaRPr lang="en-US" sz="10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по данным международной статистики (например, оценки ООН/Всемирного банка о доле городского населения); точные проценты зависят от года расчёта.
</a:t>
            </a:r>
            <a:endParaRPr lang="en-US" sz="81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развитых странах городское население заметно преобладает, а сельские районы чаще выполняют роль производящих территорий. Это влияет на транспорт и повседневный уклад людей.
</a:t>
            </a:r>
            <a:pPr algn="l" indent="0" marL="0">
              <a:lnSpc>
                <a:spcPct val="15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из списка имеют высокую урбанизацию: чем больше доля городских жителей, тем сильнее развиты сервисы и рабочие места в мегаполисах.
</a:t>
            </a:r>
            <a:endParaRPr lang="en-US" sz="1184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 сельское население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страны зарабатывают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 опирается на природные условия: где много полезных ископаемых, там развиваются добыча и переработка, а где плодородные земли — сельское хозяйство. Природа задаёт «направления» занятости.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помогает превращать сырьё в товары: техника, автомобили, продукция заводов создают рабочие места и экспорт. Поэтому в экономике многих стран важны заводы, дороги, порты и энергетика.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играют транспорт и туризм: они связывают территории и приносят доход от путешествий. Для государств с интересными достопримечательностями это становится самостоятельной отраслью.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Саудовская Аравия известна нефтью, Япония — технологиями и автомобилями, Норвегия — морскими ресурсами и энергетикой, Франция — туризмом. Бразилия делает ставку на сельское хозяйство.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9351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 школьных учебных материалов по страноведению (без указания конкретного набора статистики).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страны есть яркие узнаваемые черты, которые связаны с природой, историей и культурой. Таблица показывает несколько примеров, чтобы было легче сравнивать государства.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чисел видно, что «визитные карточки» стран часто складываются из сочетания природных условий и культурных традиций.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страны и их особенности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изучают страну перед путешествием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шагов: от базовых справочных сведений к практическим правилам и культурным деталям.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270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1733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 международное сотрудничество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Организацию Объединённых Наций страны согласуют подходы к международным вопросам. Это помогает договариваться о правилах, поддерживать мир и искать пути решения проблем, затрагивающих многие государства.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 общие решения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 занимается сохранением культурного наследия и развитием образования. Благодаря сотрудничеству страны защищают памятники, поддерживают программы обучения и помогают людям лучше понимать историю и традиции друг друга.
</a:t>
            </a:r>
            <a:endParaRPr lang="en-US" sz="1163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образование через ЮНЕСКО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Олимпийских играх и чемпионатах страны выступают не только спортсменами, но и представляют себя миру. Спортивные соревнования показывают, как государства могут объединяться через общие правила и уважение.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 часть мирового диалога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координирует меры по борьбе с болезнями и укреплению систем медицины. Страны обмениваются знаниями, чтобы быстрее реагировать на угрозы и защищать здоровье населения.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профилактика с ВОЗ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 географическом положении стран; количество — по примерам, указанным в презентации (Япония, Великобритания, Исландия, Новая Зеландия и Китай, Индия, Германия, Бразилия).
</a:t>
            </a:r>
            <a:endParaRPr lang="en-US" sz="671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государства сильнее зависят от морских путей: порты и торговля важны для поставок и связей. Материковым странам обычно проще поддерживать контакты по суше.
</a:t>
            </a:r>
            <a:pPr algn="l" indent="0" marL="0">
              <a:lnSpc>
                <a:spcPct val="15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территории влияет на связи: вода делает транспорт главным ресурсом, а близость соседей по суше поддерживает внутренние маршруты. Поэтому различается и экономическая роль границ.
</a:t>
            </a:r>
            <a:endParaRPr lang="en-US" sz="1145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и материковые страны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странах мира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Ватикан считается самым маленьким государством мира по площади и населению. Его особенность — уникальное положение в Европе, где управление и жизнь людей тесно связаны с историей города-государства.
</a:t>
            </a:r>
            <a:endParaRPr lang="en-US" sz="1103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является крупнейшей страной по площади. Большая территория ведёт к большим различиям природных зон и климата: от холодных районов до регионов с более тёплыми условиями.
</a:t>
            </a:r>
            <a:endParaRPr lang="en-US" sz="1134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планете встречаются страны с арктическим климатом, тропическими лесами, высокими горами и огромными пустынями. Поэтому образ жизни в разных государствах сильно отличается из‑за погоды и ландшафта.
</a:t>
            </a:r>
            <a:endParaRPr lang="en-US" sz="108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странах проживают десятки народов и используются несколько языков, а в других население более однородно. Это влияет на культуру, школу и то, как люди общаются внутри страны.
</a:t>
            </a:r>
            <a:endParaRPr lang="en-US" sz="11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почему важно изучать страны мира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различаются по площади, населению, языкам, природе, климату и хозяйству, но связаны торговлей, культурой и наукой. Изучение помогает читать карты, сравнивать государства и видеть влияние географии на жизнь людей.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2026-05-11T17:01:42Z</dcterms:created>
  <dcterms:modified xsi:type="dcterms:W3CDTF">2026-05-11T17:01:42Z</dcterms:modified>
</cp:coreProperties>
</file>