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книгам мира: от мифов до современных историй.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зарубежной литературы: темы, авторы, жанры и школьное чтение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знакомятся с книгами разных эпох и стран, учатся видеть в них общие темы: выбор, дружбу, свободу, справедливость и ответственность.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урок «Из зарубежной литературы» в 8 классе
</a:t>
            </a:r>
            <a:endParaRPr lang="en-US" sz="2469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2050" y="1642900"/>
            <a:ext cx="218362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1475" y="1642900"/>
            <a:ext cx="218362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606" y="316554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4181" y="3155850"/>
            <a:ext cx="194100" cy="194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85368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Античность: истоки европейской литературы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65487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 мире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мифы объясняли происхождение мира, природные явления и подвиги богов и героев, поэтому стали важной частью европейской культуры.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584300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Гомер и эпос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«Илиада» и «Одиссея» Гомера заложили основы эпической традиции и связали литературный образ героя с честью, долгом и верностью.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372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древних греков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Древней Греции оформились трагедия и комедия — жанры, без которых трудно представить дальнейшую историю театра.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4875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 подвиг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сюжеты показывают человека в испытании: он должен проявить мужество, выдержку и готовность отвечать за свои поступки.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84300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античности до сих пор встречаются в книгах, фильмах, живописи и школьном чтении, связывая прошлое и настоящее.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произведения воспитывали уважение к долгу, верности и служению. Особое место занимали легенды о короле Артуре, рыцарские романы, баллады и жития святых, передававшие религиозные и нравственные представления эпохи.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тогда часто переписывали вручную в монастырях, поэтому каждое сохранившееся произведение было особенно ценно. Образ рыцаря стал символом чести, защиты слабых и готовности совершать подвиг ради других.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литература и рыцарский идеал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эпоха по-своему понимала роль героя и задачи литературы: от мифа к личному опыту и повседневности.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развивается литература, тем заметнее внимание к человеку, его внутреннему миру и жизненному выбору.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курсу зарубежной литературы 8 класса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зарубежной литературы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Возрождения выдвинула на первый план личность человека, его чувства, сомнения и право самостоятельно выбирать жизненный путь.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создал героев с противоречивым характером: в его трагедиях и комедиях особенно ярко раскрываются любовь, власть, честь и ответственность.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Сервантес в романе «Дон Кихот» показал героя, который живет мечтой и не боится спорить с действительностью, сохраняя благородство и воображение.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Возрождение: человек и его внутренний мир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Просвещения верит в силу разума, образования и практического опыта, а также напоминает о пользе знаний для человека и общества.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«Робинзоне Крузо» Дефо особенно важны труд, наблюдательность и настойчивость: именно они помогают герою выжить и построить жизнь заново.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Свифт в «Путешествиях Гулливера» использует сатиру, чтобы показать человеческие слабости, политические споры и общественные противоречия.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этой эпохи учат смотреть на мир критически, отличать разумное решение от случайного порыва и отвечать за свои поступки.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Просвещение: разум, знание и воспитание человека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986134"/>
            <a:ext cx="3962400" cy="171898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связать автора, страну, произведение и главную тему.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видны авторы разных стран, но их книги объединяют вечные темы и яркие герои.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зарубежной литературы, 8 класс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авторы зарубежной литературы и их произведения
</a:t>
            </a:r>
            <a:endParaRPr lang="en-US" sz="2156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века
</a:t>
            </a:r>
            <a:pPr algn="l" indent="0" marL="0">
              <a:lnSpc>
                <a:spcPct val="130039"/>
              </a:lnSpc>
              <a:buNone/>
            </a:pPr>
            <a:r>
              <a:rPr lang="en-US" sz="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все чаще обращаются к повседневной жизни, семейным отношениям и воспитанию, показывая человека в привычной обстановке и в социальных условиях своего времени.
</a:t>
            </a:r>
            <a:endParaRPr lang="en-US" sz="1188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века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Диккенс пишет о детях, сиротах и тяжелой городской жизни, подчеркивая несправедливость и необходимость сострадания к слабым.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века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 Твен и Жюль Верн по-разному расширяют границы прозы: один показывает мир подростков, другой соединяет приключение с наукой и открытием нового.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реализм и интерес к обычной жизни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помогают по-разному увидеть героя: через сюжет, диалоги, образность или краткий эпизод.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и сказка занимают заметное место, потому что они особенно удобны для анализа сюжета, конфликтов и нравственных смыслов.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круга чтения по зарубежной литературе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зарубежной литературы в школьном чтении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приключенческой книги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типичного развития приключенческого сюжета в произведениях Дефо, Верна, Стивенсона и других авторов.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Серьезные темы под маской игры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легким сюжетом скрываются ответственность, одиночество, выбор и взросление. Именно поэтому эти произведения интересны школьникам: они одновременно увлекают и заставляют задуматься.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Фантазия и юмор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А. Милна, А. Линдгрен и Дж. Р. Р. Толкина воображение помогает говорить о дружбе, смелости и доверии. Сказочный мир делает героев близкими читателю.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литературы XX века — ребенок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зарубежной сказке чудо почти всегда связано с испытанием: герой должен проявить доброту, терпение или смелость, а не просто получить награду случайно.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как урок нравственности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персонажи легко запоминаются, потому что через них показаны понятные жизненные качества: честность, трудолюбие, милосердие и умение отличать добро от зла.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Перро, Гримм и Андерсена живут долго, потому что помогают читателю увидеть мораль без назидания и почувствовать, что хороший поступок имеет значение.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 же мотивы повторяются в текстах разных эпох и жанров, поэтому школьник может сравнивать героев и видеть общие жизненные вопросы.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литература возвращается к выбору, взрослению и преодолению трудностей: именно эти темы помогают раскрыть характер героя.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 материалам урока «Из зарубежной литературы»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зарубежной литературы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210" y="32169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1247" y="3216900"/>
            <a:ext cx="14137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298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298175"/>
            <a:ext cx="218400" cy="21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бывает герой в зарубежной литературе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Рыцарь или защитник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действует по кодексу чести: он хранит верность слову, защищает слабых и проверяется не только в бою, но и в моральном выборе.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или ребенок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близок школьнику по возрасту и переживаниям. Через его ошибки, игры и первые решения особенно ясно видны взросление и ответственность.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открывает новые земли или неизвестные стороны жизни. Его путь показывает, как наблюдательность, терпение и смекалка помогают справляться с трудностями.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Мечтатель или мыслитель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герой видит мир не так, как другие: он сомневается, фантазирует, спорит с действительностью и заставляет читателя задуматься о ценностях и идеалах.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238" y="1661225"/>
            <a:ext cx="4037024" cy="222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у разных книг различаются сюжет и характер героя, но вопросы выбора, долга и человеческих отношений остаются общими.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очень разные герои учат сходным ценностям: работать, сохранять идеалы, дружить и отвечать за свои решения.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зарубежной литературы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конфликты в известных произведениях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увлекательных сюжетах главное остается прежним: честность, верность, способность сочувствовать и отвечать за последствия своих поступков.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авторы обращаются к экологии, цифровой жизни и социальной неравности. Эти темы помогают подростку увидеть, что литература связана с реальными проблемами сегодняшнего дня.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книги часто говорят о школе, семье и дружбе простым языком, но поднимают серьезные вопросы: как быть собой, как не бояться отличаться от других и как принимать решение.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 фэнтези и антиутопии, потому что в них легко показать борьбу добра и зла, а также проверить героя в необычных условиях, где особенно заметны его характер и убеждения.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 современной зарубежной прозе для подростков
</a:t>
            </a:r>
            <a:endParaRPr lang="en-US" sz="2372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анализа зарубежного текста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 произведением на уроке литературы: от сведений об авторе до сопоставления с культурным контекстом.
</a:t>
            </a:r>
            <a:endParaRPr lang="en-US" sz="10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урока «Из зарубежной литературы»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задачи чтения соединяются: понимать текст и лучше понимать людей.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помогает видеть смысл произведения и замечать, как поступки героев связаны с их характером, временем и культурой.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античных мифов до современных книг зарубежная литература показывает, как меняются эпохи, но не исчезают главные ценности: доброта, смелость, честность, верность и ответственность.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литература — часть общей культуры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2026-05-22T22:47:24Z</dcterms:created>
  <dcterms:modified xsi:type="dcterms:W3CDTF">2026-05-22T22:47:24Z</dcterms:modified>
</cp:coreProperties>
</file>