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verbs: run, set, wear, work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phrasal verbs с run, set, wear и work.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разберём, как короткая частица меняет смысл знакомого глагола. Нам помогут контекст, порядок слов и короткие примеры, чтобы быстро узнавать phrasal verbs в речи и заданиях.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нужно знать перед темой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RUN: основные phrasal verbs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into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into значит «случайно встретить» или «наткнуться на кого-то». Здесь чувствуется неожиданная встреча, а не движение вперёд.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out of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out of показывает, что чего-то больше нет: времени, еды, батарейки, идей. Частица out of помогает увидеть идею нехватки.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over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over может означать «переехать» или «быстро пробежать глазами» текст. Значение зависит от ситуации и того, о чём идёт речь.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for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for часто связано с выбором или целью: «баллотироваться», «бежать за чем-то». Общий образ — движение к чему-то важному.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1871425"/>
            <a:ext cx="5299500" cy="123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 нехватка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A: I ran into Maya at the mall. B: Really? I ran out of time before math class. Одна и та же основа run, но частицы создают разные ситуации.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312269"/>
            <a:ext cx="5299500" cy="1234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 частица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into = случайно встретить, run out of = закончиться. В диалогах важно не переводить слово по отдельности, а понимать целую фразу в контексте.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RUN: мини-диалоги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RUN: соотнесение смыслов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фразы с нужным значением по смыслу.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RUN: дополни пропуски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battery ran __. Подходит out of, потому что речь о том, что заряд закончился. Смысл фразы важнее отдельного слова run.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ran __ my cousin at the park. Здесь нужно into: встреча была неожиданной, как при случайной встрече на улице.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dog ran __ the street. По контексту возможны across или over: важно движение через дорогу, а не буквальный перевод каждого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SET: основные phrasal verbs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 значит «организовать», «создать» или «установить». Частица up часто помогает увидеть результат: что-то становится готовым к использованию.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off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off означает «отправиться» или «вызвать срабатывание». Здесь частица off может передавать начало действия или запуск события.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out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out — это «отправиться в путь» или «приступить к цели». Фраза часто помогает говорить о начале дороги или плана.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back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back значит «задержать» или «отодвинуть во времени». Частица back показывает помеху, из-за которой что-то происходит позже.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SET: примеры и сценки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set up a club at school. Это пример организации: кто-то создаёт группу, кружок или проект и делает его готовым к работе.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set out early for the trip. Фраза показывает начало пути и движение к цели, а не просто выход из дома.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storm set us back two hours. Частица back помогает увидеть задержку: планы остаются, но время теряется.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Срабатывание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alarm set off at 7 a.m. Здесь видно начало события: сигнал сработал, и действие пошло автоматически.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phrasal verbs с их значением и посмотри, как частица подсказывает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up, off, out и back помогают быстро различать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phrasal verbs с set.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SET: matching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SET: собери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фразу из подлежащего, phrasal verb и дополнения.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phrasal verbs с wear полезно запомнить по смысловым группам.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формы с wear помогают передавать износ, ослабление и постепенную усталость без долгих объяснений.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презентации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WEAR: простые ситуации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вещи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«wears out», она становится старой, повреждённой или непригодной. Так говорят о обуви, рюкзаке, одежде и других предметах, которые служили 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проходит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«wear off» часто описывает исчезновение боли, запаха или эффекта лекарства. Смысл связан не с вещью, а с ослаблением действия со временем.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«Wear down» передаёт постепенное утомление, когда шум, работа или давление медленно лишают сил. Важна именно длительность процесса, а не мгновенный результат.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частицу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wear в сочетании с разными частицами даёт разные значения. Поэтому значение лучше угадывать по контексту, а не по одному слову.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значение определяется не словом wear само по себе, а частицей и ситуацией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соответствует своему значению: worn out — износ, wore off — ослабление эффекта, wears me down — постепенная усталость.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WEAR: выбери верный вариант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WEAR: короткое письмо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5870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первого предложения о старом рюкзаке: опиши, что он worn out после долгого использования. Это покажет значение износа и поможет связать форму с предметом.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29575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Головная боль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предложении добавь headache и используй wore off, если хочешь показать, что боль постепенно исчезла. Такое предложение тренирует значение ослабления эффекта.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600450" y="1858525"/>
            <a:ext cx="2236800" cy="22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предложении опиши noisy day и выбери wear down, чтобы передать усталость после длительного шума. Так ты покажешь, как частица меняет смысл.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WORK: основные phrasal verbs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«Work out» подходит, когда нужно решить задачу, потренироваться или сказать, что всё получилось хорошо. Частица out часто связывается с результатом или успешным завершением.
</a:t>
            </a:r>
            <a:endParaRPr lang="en-US" sz="1314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«Work on» показывает процесс: человек долго и спокойно занимается делом, улучшает навык или доводит проект до нужного уровня. Частица on подчёркивает продолжение работы.
</a:t>
            </a:r>
            <a:endParaRPr lang="en-US" sz="1388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«Work up» часто означает постепенное возникновение чувства, энергии или интереса. Это не резкое действие, а нарастающий эффект, который развивается шаг за шагом.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«Work for» может значить «работать на кого-то» или «подходить кому-то». Здесь частица помогает понять направление отношения, а не саму работу как действие.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WORK: примеры и сценарии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«We worked out the problem» подходит, когда команда нашла решение. Здесь важен итог: задача больше не кажется сложной, потому что ответ уже найден.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эмоций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game worked up excitement» показывает, как событие постепенно вызывает сильные эмоции. Человек или группа не начинают с пика чувств, а разгоняются к нему.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«My brother works for a sports shop» сообщает, где человек трудится. Важно различать работу на кого-то и работу над чем-то: частица for меняет смысл.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«She works on her English every day» описывает регулярную практику. Это не быстрый результат, а постепенное улучшение навыка через ежедневные усилия и повторение.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предложения и смысл: одни формы показывают процесс, другие — успешный результат, удобство или рост эмоций.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примера распределяются по разным значениям: on — процесс, out — результат, for — подходящий вариант, up — усиление эмоций.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WORK: multiple choice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верный phrasal verb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строится на 6–8 коротких заданиях с одним правильным phrasal verb в каждом вопросе.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97242"/>
            <a:ext cx="4296900" cy="13712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повторение помогает увидеть общую модель: один базовый глагол + частица = новый смысл. Домашнее задание закрепляет все четыре группы.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пишет свои примеры и подчёркивает частицу, он лучше запоминает значение и не путает похожие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домашнее задание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 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 главную модель: phrasal verb состоит из глагола и частицы, а смысл часто меняется полностью. Лучший способ запоминания — учить группами по значению и сразу использовать примеры.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2026-07-25T11:24:46Z</dcterms:created>
  <dcterms:modified xsi:type="dcterms:W3CDTF">2026-07-25T11:24:46Z</dcterms:modified>
</cp:coreProperties>
</file>