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Европа: новые перспективы и вызовы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экономики и урбанизация формируют сложный образ промышленной Европы, полон противоречий.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индустриализации в Европе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началась в Англии XVIII века с паровых технологий и капиталистических преобразований. За XIX век Европа превратилась в лидера мировой промышленности.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— пионер промышленной революции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Была центром технологических инноваций и производства к 1900 году, обеспечивая почти четверть мировой промышленной продукции. Города как Манчестер выступали ключевыми центрами развития.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Германия: стремительный индустриальный рост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объединения в 1871 году страна стала одним из главных промышленных держав, сильно увеличив производство и развив такие регионы, как Рурский бассейн, став экономическим центром Европы.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Бельгия: стабильные индустриальные игроки
</a:t>
            </a:r>
            <a:pPr algn="ctr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удерживала пропорции промышленного производства, около 7%, концентрируясь на развитии текстильной и металлургической отраслей, особенно в центрах, таких как Лилль.
</a:t>
            </a:r>
            <a:endParaRPr lang="en-US" sz="1171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индустриальные державы Европы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и ключевые отрасли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Текстильная промышленность, металлургия и машиностроение стали движущей силой экономики. Изобретения, такие как паровая машина и телеграф, существенно повысили производительность.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прорывы и отраслевой рост промышленности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изобретений на 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достижения не только усилили производство, но и изменили социальные структуры, сформировав современное индустриальное общество с новыми коммуникациями и транспортом.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развития промышленного производства (1870—1913)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промышленных работников выросла с 35% до 55%, что отражает массовый переход к фабричному производству.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производства в Германии и Великобритании указывает на формирование двух промышленных гигантов начала XX века.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статистика промышленности, 2023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848908"/>
            <a:ext cx="3887700" cy="12406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и торговля европейских индустриальных держав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экспорта ключевых стран демонстрирует усиление конкуренции и расширение мировых рынков в конце XIX — начале XX века.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значительно увеличила экспорт, приблизившись к лидерам, отражая усиление своей промышленной мощи.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статистика торговли XIX—XX вв.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перемены: рост населения и причины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медицины и питание приводят к снижению смертности и быстрому росту населения во всех странах.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демографический рост оказали значительное влияние на экономику и социальные структуры.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исследования Европы, 2020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и изменение городской среды в промышленной Европе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— крупнейший город Европы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1914 году Лондон достиг 10 миллионов жителей, став центром политики, культуры и экономики, с многочисленными рабочими районами и элитными кварталами.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и Берлин: рост мегаполисов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города превысили 2,5 миллиона жителей, создавая новые промышленные и жилые пояса, а также становясь культурными столицами своих стран.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развитие инфраструктуры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мегаполисов появились транспортные сети, образовательные и досуговые учреждения, что расширило возможности для политического и культурного участия горожан.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1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семейных ролей и место женщин в индустриальном обществе
</a:t>
            </a:r>
            <a:endParaRPr lang="en-US" sz="2441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стала ядром социальной структуры с меньшим числом детей, а мать играет ключевую роль в воспитании и образовании, что отражает изменения в демографии.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активно вовлекались в промышленный труд: к 1913 году в Англии и Франции значительная доля женщин участвовала в экономике, что стимулировало зарождение суфражистского движения.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промышленной эпохи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буржуазия сформировала новый класс, контролирующий производство и капитал, что изменило традиционные социальные иерархии.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Фабриканты и предприниматели стали экономическими и политическими лидерами, влияющими на развитие инфраструктуры и промышленности.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 и техническая интеллигенция стали профессиональным классом, обеспечивая технологическое развитие и научные инновации.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класс стремительно рос, объединялся в профсоюзы и становился движущей силой социальных изменений и протестов.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развитие городской инфраструктуры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XIX века процент городских жителей во Франции вырос с 25% до 45%, а в Великобритании — с 50% до 78%. Этот процесс сопровождался масштабным переселением из сельской местности в города.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Развивалась городская инфраструктура: строились системы водоснабжения, канализации, а также трамвайные линии, что существенно улучшало условия жизни и стимулировало экономическую активность городского населения.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5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неравенство и начало массовых движений
</a:t>
            </a:r>
            <a:endParaRPr lang="en-US" sz="2385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1871 год — Парижская Коммуна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и жители Парижа организовали революционный совет, выступая против социального неравенства и плохих условий труда, что стало важным эпизодом городских протестов.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1890-е годы — распространение социалистических идей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Социалистические и анархистские движения набирают популярность среди городских рабочих, формируя политическую оппозицию существующему строю.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1880-е годы — рост профсоюзов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создают первые профсоюзы, требующие улучшения условий труда и заработной платы, усиливается коллективное действие на производстве.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 — массовые забастовки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Проходят крупные забастовки и демонстрации в индустриальных центрах, требующие социального равенства и улучшения условий жизни рабочих.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профессий и труда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Механизация производства расширила применение ручного труда на фабриках, ускоряя процессы и повышая эффективность, что значительно изменило характер трудовой деятельности.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ремёсла и сельскохозяйственные виды занятости начали исчезать, уступая место новой индустриальной специализации и технологическим профессиям.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1913 году свыше 60% городского населения были заняты в промышленности, что подтолкнуло к укреплению фабричного порядка и развитию массового труда.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грамотности в ведущих европейских странах к 1900 году свидетельствует о значительном прогрессе в сфере образования и просвещения.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обязательного школьного образования и систем здравоохранения значительно повысили качество жизни и подготовку квалифицированных кадров.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об образовании и социальной политике Европы XIX-XX веков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Импрессионизм — новое видение искусства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Моне и Ренуар разрабатывали свет и цвет в живописи, создавая произведения с ощущением мгновенности и живой природы. Это открыло эпоху нового художественного восприятия.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течения символизма и натурализма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Бодлер и Верлен выражали внутренние чувства и тайны, а писатель Эмиль Золя обнажал социальные проблемы, формируя новую литературу, близкую к реальности.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массовой культуры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Театры, музеи, газеты и книжные магазины стали доступнее, что привело к общественному распространению знаний, нового досуга и расширению культурного сознания.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революция индустриального века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9109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41725" y="1564825"/>
            <a:ext cx="41823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транспортных 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дороги, пароходы и первые линии метро обеспечили быстрые перемещения в городах и между регионами, значительно сократив время пути и стимулируя экономику.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в транспорте и коммуникации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4741725" y="3583425"/>
            <a:ext cx="41823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прогресс в коммуникациях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телеграфа и телефона ускорило обмен информацией. К концу XIX века время в пути между Лондоном и Парижем сократилось с двух суток до 7 часов, что изменило деловое общение.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политика и экономические интересы Европы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693525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вызвала рост потребности в сырье и расширение рынков сбыта, что спровоцировало активное колониальное завоевание Африки и Азии европейскими державами.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0503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1914 году более 80% Африки и значительные территории Азии находились под контролем европейских стран, что обеспечивало ресурсы и финансирование для дальнейшего промышленного развития.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Геополитические противоречия и конфликты промышленной эпохи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Великобритания, Германия и Франция усиливали экономическое и военное соперничество, конкурируя за политическое влияние и колонии.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Милитаризация экономики и гонка вооружений породили создание военных блоков: Тройственного союза и Антанты, что усилило напряжённость между державами.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Националистические настроения и имперские амбиции заложили основы для масштабных конфликтов, включая последовавшую Первую мировую войну.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и противоречия промышленной эпохи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стимулировала экономический рост и модернизацию инфраструктуры, сделав Европу мировым промышленным центром.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социал-демократии, либерализма и марксизма усилило политическую активность и вызвало дебаты о будущем общественного устройства.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социального неравенства и политической нестабильности привёл к появлению массовых протестов и революционных движений.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противоречия стали источником кризисов XX века, но также заложили фундамент для современных социальных и политических реформ.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уроки индустриализации для Европы и современности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эпоха преобразила Европу, ускорив прогресс и улучшая уровни жизни, но одновременно выявила задачи социального равенства и устойчивого развития, уроки которых актуальны и сегодня.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2026-05-11T06:08:19Z</dcterms:created>
  <dcterms:modified xsi:type="dcterms:W3CDTF">2026-05-11T06:08:19Z</dcterms:modified>
</cp:coreProperties>
</file>