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природного и техногенного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действовать без паники?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возникнуть в любой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наводнение, авария или утечка газа способны застать врасплох дома, в школе и на улице. Знание простых правил помогает сохранить спокойствие, избежать лишнего риска и дождаться помощи правильно.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чрезвычайной ситуацией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ситуация — это обстановка, при которой обычная жизнь нарушается, а людям, имуществу или природе угрожает опасность.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ЧС характерны внезапное начало, быстрое развитие и необходимость срочных действий: предупреждения, эвакуации, укрытия или помощи пострадавшим.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бывают локальными — в одном доме или дворе, а бывают более крупными, когда затрагивают район, город или целый регион.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93210"/>
            <a:ext cx="6060571" cy="2165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ЧС и их примеры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группы чрезвычайных ситуаций и что объединяет 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ЧС разные причины, но итог один: нарушается привычная жизнь и требуется защита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безопасности жизнедеятельности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ЧС: опасности, которые создает природа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ЧС относят наводнения, ураганы, сильный ветер, снегопады, засуху, землетрясения, оползни, лавины и лесные пожары. Они возникают без участия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повреждают дома, дороги, мосты, линии электропередачи и связь. Особенно опасны они тем, что затрагивают не только людей, но и животных, растения и целые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встречаются чаще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примеры часто обсуждаемых ЧС. Она помогает сравнить группы опасностей и увидеть, что часть из них связана с природой, а часть — с деятельностью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пожары и транспортные аварии; это подчеркивает важность профилактики и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сравнения категорий ЧС, 2025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ЧС: опасности, связанные с техникой и деятельностью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там, где работают транспорт, предприятия, энергетика, строительство и коммунальные системы. Их источник — не природа, а деятельность человека и техника.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могут быть неисправность оборудования, износ, нарушение правил безопасности, ошибка работников, перегрузка сетей или сбой технологии. Часто опасность нарастает постепенно, но может стать критической очень быстро.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ситуациям относятся пожар в здании, авария поезда, взрыв, утечка газа, выброс опасного вещества, поломка отопления или обрушение части сооружения.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чрезвычайная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опасность превращается в ЧС и почему важны первые минуты.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 и дым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 газа, дым или открытое пламя — повод немедленно отойти от источника опасности и сообщить взрослым. Такие признаки часто требуют срочной эвакуации и вызова помощи.
</a:t>
            </a:r>
            <a:endParaRPr lang="en-US" sz="106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и 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оповещения, сообщения по телефону, радио или телевидению означают, что важно слушать инструкции и не действовать наугад. Паника в этот момент только мешает.
</a:t>
            </a:r>
            <a:endParaRPr lang="en-US" sz="1054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и треск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в стенах, громкий треск, падающие предметы или дрожание земли могут указывать на разрушение здания или землетрясение. Нельзя оставаться рядом со стеклом и тяжелыми конструкциями.
</a:t>
            </a:r>
            <a:endParaRPr lang="en-US" sz="1031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воды или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гул, быстрое нарастание ветра, шум воды или необычное движение окружающих предметов предупреждают о буре, паводке или другом природном событии. Лучше сразу искать безопасное место.
</a:t>
            </a:r>
            <a:endParaRPr lang="en-US" sz="982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поведение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резко меняют поведение, спешат, переговариваются или дают короткие команды, это часто значит, что ситуация требует внимания. Детям важно слушать и выполнять указания без споров.
</a:t>
            </a:r>
            <a:endParaRPr lang="en-US" sz="968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опасности, которые нельзя игнорировать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79" y="1835776"/>
            <a:ext cx="57651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природные и техногенные ЧС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понять источник опасности и выбрать правильные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причинах важно для выбора мер защиты, но в обоих случаях решающими остаются спокойствие, внимание и четкие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безопасности жизнедеятельности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чрезвычайной ситуации первыми на помощь приходят МЧС России, пожарная охрана, скорая помощь, полиция и аварийные службы. Каждая из них выполняет свою задачу и действует по общему плану спасения.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тревоге передаётся сиренами, громкоговорителями, сообщениями на телефоне, по телевидению и радио, а также через школьные объявления. Важно сразу слушать указания и не создавать панику.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помощи и способы оповещения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разных угрозах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сопоставить первые действия в каждой ситуации и выбрать безопасный вариант без 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не терять время и сразу выполнять правильный алгоритм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МЧС России и школьного курса ОБЖ; значения условные, для сравнения действий.
</a:t>
            </a:r>
            <a:endParaRPr lang="en-US" sz="9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природных ЧС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наводнении нужно как можно быстрее подняться выше, взять документы, воду и телефон, не заходить в поток воды и не пытаться переходить затопленные места пешком.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следует держаться подальше от деревьев, рекламных щитов, балконов и линий электропередачи, потому что падающие предметы и провода особенно опасны.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землетрясении нельзя пользоваться лифтом; лучше укрыться у прочной внутренней стены, защитить голову и отойти от окон, зеркал и других стеклянных предметов.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газа, нельзя включать свет, зажигать огонь или пользоваться электроприборами; нужно открыть окна и сразу сообщить взрослым или в аварийную службу.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техногенных ЧС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следует быстро двигаться к выходу, закрыть рот и нос влажной тканью, не пользоваться лифтом и не открывать дверь, если за ней много дыма.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аварии на транспорте ремень безопасности снимают только после полной остановки; затем важно спокойно выйти и отойти в безопасное место.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техногенной опасности нужно выполнять указания взрослых и спасателей, не толкаться и не возвращаться в зону риска за забытыми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личной безопасности: от сигнала до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тревоге дома и в школе по правилам безопасного поведения.
</a:t>
            </a:r>
            <a:endParaRPr lang="en-US" sz="23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932" y="2057985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68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батарейки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нужен при отключении света, а запасные батарейки позволяют пользоваться им дольше и безопаснее передвигаться в темноте.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воды и непортящихся продуктов помогает переждать ожидание и не искать еду в спешке, если эвакуация занимает много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аптечка помогает быстро оказать первую помощь при небольших травмах, пока не прибудут медики или взрослые.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документов, заряженный телефон и номера экстренных служб ускоряют связь с родными и помогают не терять время при сборе.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выбранное место встречи и знание адресов дома и школы помогают всем быстрее собраться и не потеряться в тревожной ситуации.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и семейная готовность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последствия чрезвычайных ситуаций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подготовка и связь, тем сложнее людям быстро сориентироваться и покинуть опасную зону.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позднее предупреждение и ошибки людей, поэтому профилактика и обучение особенно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материалам школьного курса ОБЖ и рекомендациям МЧС России; значения условные, для наглядного сравнения.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как снизить риск ЧС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 дома, в школе и на улице помогает заранее уменьшить риск пожара, утечки газа, травм и других опасных ситуаций.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исправностью техники, аккуратно обращаться с огнём и электроприборами, не оставлять мусор и сухую траву там, где может начаться пожар.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 эвакуации и знание безопасных выходов формируют привычку действовать спокойно, быстро и без ошибок, когда тревога уже объявлена.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паводок может за короткое время затопить дворы, подвалы, дороги и первые этажи домов. В такой ситуации людям важно сразу подняться выше и не идти в воду.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эвакуацией нужно отключить электричество, взять документы, лекарства и необходимые вещи, а затем следовать указаниям спасателей. Затопленные дороги и быстрый поток воды переходить пешком нельзя.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паводок и эвакуация жителей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 спокойствие спасают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техногенные чрезвычайные ситуации бывают разными, но правильные действия всегда начинаются с внимательности, спокойствия и знания простых правил безопасности.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2026-05-21T00:37:53Z</dcterms:created>
  <dcterms:modified xsi:type="dcterms:W3CDTF">2026-05-21T00:37:53Z</dcterms:modified>
</cp:coreProperties>
</file>