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и разграничение частиц «не» и «ни»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писать «не» и «ни» без ошибок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частицы звучат похоже, но выполняют разные задачи. Чтобы писать точно, нужно учитывать смысл слова, наличие отрицания и устойчивые сочетания. Это особенно важно в школьных диктантах, изложениях и сочинениях.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«не» и «ни»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частица «не»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«не» чаще всего просто отрицает действие, признак или состояние: не знаю, не пришёл, не высокий. Она показывает, чего нет или что не происходит.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отрицание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«не» помогает точно показать отсутствие нужного признака, поступка или состояния. Поэтому она очень часто встречается в описаниях, ответах и ученических работах.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действия или качества
</a:t>
            </a:r>
            <a:endParaRPr lang="en-US" sz="1235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«не» входит в состав слова и образует новое понятие: неправда, невесёлый, неудача. В таких случаях это уже не обычное отрицание, а часть самого слова.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 новым значением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частица «ни»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506942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«ни» обычно не отрицает сама по себе, а усиливает уже имеющееся отрицание: никто не пришёл, нигде не видно, никогда не опаздывает.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1222242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отрицания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2596696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«ни» можно подчеркнуть, что чего-то нет совсем, без исключений. В таких случаях высказывание звучит более решительно и выразительно, чем с одной отрицательной частицей.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2311996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отсутствие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270000" y="3686450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«Ни» часто входит в повторяющиеся сочетания: ни свет ни заря, ни туда ни сюда. В этих оборотах частица закреплена правилом и пишется по устойчивому образцу.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270000" y="3401750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устойчивые обороты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957278"/>
            <a:ext cx="4514400" cy="116179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частиц «не» и «ни'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основное значение, примеры и признаки употребления двух частиц.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«Не» может выражать обычное отрицание само по себе, а «ни» чаще усиливает уже существующее отрицание или входит в готовые устойчивые сочетания.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 7 класса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частицу при письме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смыслу предложения и типу конструкции.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написания «не»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отрицание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«Не» пишется, когда нужно просто отрицать действие, признак или состояние: не читать, не уметь, не рад. Это самый частый случай в школьных текстах и упражнениях.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частицей «не» часто строятся пары с противопоставлением: не большой, а маленький; не друг, а знакомый. Здесь смысл помогает увидеть выбор между двумя признаками или понятиями.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с отрицанием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«Не» употребляется с глаголами, существительными, прилагательными и наречиями, если нужно выразить отрицание. Поэтому важно смотреть не только на слово, но и на смысл всего предложения.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отдельного «не»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без «не» почти не употребляются как обычные формы: ненавидеть, негодовать, недоумевать. Такие случаи нужно запоминать отдельно как словарные.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написания «ни»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отрицания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«Ни» употребляется рядом с уже выраженным отрицанием: никто не ответил, нигде не нашёл, ничто не помогло. Она делает отрицание более сильным и точным.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конструкции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«Ни» часто встречается в оборотах с повтором: ни шагу назад, ни днем ни ночью, ни один ученик. Здесь частица подчёркивает полный охват без исключений.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и наречия
</a:t>
            </a:r>
            <a:endParaRPr lang="en-US" sz="1151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входит в слова никто, ничто, нигде, никогда, нисколько. Такие формы помогают обозначить отсутствие лица, предмета, места, времени или меры.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готовых сочетаниях порядок и написание закреплены правилом. Поэтому такие обороты лучше узнавать сразу, а не подбирать частицу только по звучанию.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трудности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«не» и «ни» для 7 класса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особенно заметны там, где смысл предложения зависит от соседних слов и общего контекста.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обычное «не», но больше ошибок дают конструкции с «ни» и готовые обороты, потому что они требуют смысловой проверки.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не пришёл, и это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быстро пустеет доска объявлений, когда никто не откликается на просьбу. Слова никто и ничто помогают точно показать отсутствие лица или предмета. В предложении они часто соседствуют с «не», чтобы усилить отрицание и сделать его яснее.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и время тоже отрицаются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говорит, что нигде не нашёл записку и никогда не видел такого примера, он использует отрицательные наречия. Эти слова обозначают отсутствие места, времени или повторения действия и обычно пишутся с частицей «ни».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узнать по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никто, ничто, нигде, никогда, нисколько и никуда можно заметить сразу: в них частица помогает создать отрицательное значение. Такие слова удобны для школьных предложений, потому что они часто стоят рядом с другим отрицанием.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и наречия с «ни»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156" y="1275937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 «не»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пишется «не», если оно образует новое слово со своим значением: неправда, недруг, ненастный. В таких случаях без «не» слово либо не употребляется, либо меняет смысл.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нужно при сопоставлении признаков или понятий: не правда, а ложь; не высокий, а низкий. Частица здесь сохраняет значение обычного отрицания и не входит в основу слова.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важно посмотреть, есть ли зависимые слова и можно ли убрать «не» без потери смысла. Если остаётся простое отрицание, чаще пишется раздельно; если появляется новое слово — слитно.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контексту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«Не» с глаголами и словами-исключениями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 «не» обычно пишется раздельно: не читать, не играл, не заметил. Это самое частое правило в школьных работах, поэтому его нужно применять автоматически.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Глаголы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вами действие, проверьте, можно ли задать вопрос к глаголу и убрать частицу без изменения основы. В обычных случаях ответ будет один: писать раздельно.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 не ошибиться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без «не» не употребляются: ненавидеть, негодовать, недоумевать. Здесь частица стала частью слова, и написание нужно запомнить как словарное.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Слова без «не»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7 класса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 теме «не» и «ни» в школьной практике.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там, где нужно быстро соотнести смысл предложения и форму слова, а не просто подобрать знакомое написание.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проблемная зона — выбор между «не» и «ни»; следом идут отрицательные местоимения и написание по образцу устойчивых сочетаний.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6733" y="1340425"/>
            <a:ext cx="5210534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частицей «ни»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орфографический материал по устойчивым сочетаниям с «ни».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обороты запоминаются целиком: в них частица не отделяется по смыслу от всего выражения и пишется по традиционному образцу.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с «ни» нужно узнавать целиком: их написание не проверяется по отдельным словам, а запоминается как готовая языковая формула.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проверки — это обычное отрицание и усиление уже имеющегося отрицания. Если смысл ясен, выбор между «не» и «ни» становится значительно проще.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смысловых роли помогают выбрать нужную частицу без ошибки.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 для 7 класса.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написания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выбрать нужную частицу по смыслу и по типу конструкции.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запоминания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Запомните: «не» чаще всего просто отрицает действие, признак или состояние. Поэтому в примерах вроде не знаю и не готов частица показывает отсутствие действия или качества.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«Не» — это отрицание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«Ни» помогает сделать отрицание сильнее: никто не пришёл, нигде не слышно. Она обычно не стоит одна, а поддерживает уже выраженное отрицание в предложении.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«Ни» — это усиление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выражениях и повторяющихся конструкциях «ни» узнаётся по готовому образцу: ни свет ни заря, ни туда ни сюда. Такие случаи лучше запоминать целиком.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обороты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 из школьной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учебной темы по орфографии русского языка.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правило по-разному работает в предложениях: форма слова и наличие отрицания меняют выбор частицы, хотя внешне примеры похожи.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«не» чаще связано с прямым отрицанием, а «ни» — с усилением и отрицательными местоимениями или наречиями.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перед диктантом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всего нужно понять, что отрицается в предложении: действие, признак или всё высказывание. Без смысловой проверки легко перепутать «не» и «ни» даже в знакомых словах.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смысл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заметить, есть ли уже отрицание и не входит ли слово в устойчивое сочетание. Именно контекст часто подсказывает правильное написание точнее правила по отдельному слову.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конструкцию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 обычно пишется «не», а отрицательные местоимения и наречия часто образуются с «ни». Перед записью полезно ещё раз прочитать предложение целиком.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форму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смысл слова, тип конструкции и наличие отрицания, выбор частицы становится понятным. Это помогает писать без ошибок в диктантах, изложениях, сочинениях и любых орфографических заданиях.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уверенно различаем «не» и «ни»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2026-05-28T16:08:55Z</dcterms:created>
  <dcterms:modified xsi:type="dcterms:W3CDTF">2026-05-28T16:08:55Z</dcterms:modified>
</cp:coreProperties>
</file>