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система нашего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движется, растёт и защищается?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идём, наклоняемся, несём рюкзак и тянемся за книгой. Во всех этих действиях вместе работают кости, мышцы и суставы — тихо, точно и без остановки.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о движении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прочный каркас тела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кости соединены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Череп, грудная клетка и позвоночник выполняют разные задачи. Одни кости защищают органы, другие позволяют наклоняться, поворачиваться и двигаться свободно.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поддерживает тело и помогает ему сохранять форму. Благодаря ему мы можем стоять прямо, а не разваливаться, как конструктор после перемены.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насколько сложен наш скелет: каждая кость помогает держать тело и участвует в движении.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костей обычно есть у взрослого человека.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анатомия человека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слаженной работе многих мышц получаются привычные действия: ходьба, прыжок, письмо и даже аккуратное поднятие карандаша.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прикрепляются к костям и умеют сокращаться. Когда они укорачиваются, кость тянется за ними, и часть тела начинает двигаться.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редко работают поодиночке. Чаще одна мышца сгибает руку или ногу, а другая помогает вернуть их в исходное положение.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телу двигаться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делают движения плавными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 соединяет кости так, чтобы они могли двигаться без сильного трения. Он помогает нам сгибать руку, поворачивать плечо и шагать почти бесшумно.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Суставной хрящ защищает поверхности костей, а суставная жидкость смягчает движение. Поэтому колено, локоть и плечо работают легко, словно хорошо смазанные детали.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движение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команда из мозга превращается в действие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 сухожилия — прочные помощники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соединяют кости между собой и помогают суставам оставаться на своём месте. Они делают движения устойчивыми и не дают суставу разъехаться, как несложенная коробка.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удерживают кости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соединяют мышцы с костями. Когда мышца сокращается, сухожилие передаёт её усилие костям, и движение получается точным и сильным.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передают усилие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 сухожилия прочные, но не мешают телу двигаться. Благодаря им мы можем бегать, прыгать и писать, не теряя устойчивости.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без лишней жёсткости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тела помогают двигаться аккуратно: взять стакан, попасть мячом в цель или поднять руку на уроке становится намного проще.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движений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позвонков и работает как гибкая опора. Он держит голову, помогает наклоняться и поворачиваться, а ещё делает движения более уверенными.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сидеть ровно, мышцы спины и шеи меньше устают. А вот сутулость заставляет их трудиться сильнее, поэтому быстро появляется усталость и хочется выпрямиться.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 правильная осанка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система защищает важные органы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— это надёжный шлем для мозга. Он бережёт его от ударов и помогает сохранить самое важное, что у нас есть для мыслей и памяти.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 грудина образуют грудную клетку. Она прикрывает сердце и лёгкие, чтобы они могли спокойно работать каждый день.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защищает спинной мозг. Он проходит внутри костного канала, как важная дорожка для нервных сообщений по всему телу.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двигательная система не только помогает бегать и прыгать. Она ещё и охраняет органы, без которых человек не может жить и расти.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костей работает вместе, чтобы мы могли ходить, писать, поднимать вещи и моргать без лишних усилий.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костей обычно насчитывается в скелете взрослого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мышцам, чтобы работать бодро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разминки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зарядка помогает мышцам проснуться и включиться в работу. После нескольких простых упражнений легче сидеть за партой, идти по лестнице и не сутулиться, как маленькая усталая улитка.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еда — топливо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Мышцам нужна вода, чтобы работать без сбоев, а полезная еда даёт им силы. Особенно важны белки, кальций и витамины, потому что они помогают телу расти, крепнуть и быстрее восстанавливаться после игр.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тоже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беготни и подвижных игр телу нужен спокойный перерыв. Во сне и в отдыхе мышцы восстанавливаются, а дыхание и сердцебиение успокаиваются, будто весь организм делает тихую паузу перед новым стартом.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 часто появляются после падения или удара. Обычно больное место начинает ныть, может покраснеть или припухнуть, поэтому важно сразу остановиться и не продолжать игру.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возникает, когда движение было слишком резким или неловким. Тогда связки и мышцы тянет, а суставу нужно дать покой, чтобы не сделать хуже.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— серьёзная травма, при которой кость может сломаться. Если боль сильная, есть отёк или рука, нога выглядит необычно, нужно срочно позвать взрослого и врача.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двигательной системы и осторожность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крепкого тела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день с лёгкой разминки. Несколько наклонов, потягиваний и шагов на месте помогают мышцам проснуться и делают движения более свободными.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Сидите ровно, ставьте ноги на пол и держите рюкзак на двух лямках. Короткие паузы для движения снимают усталость со спины и шеи.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активную игру, прогулку, плавание или катание на велосипеде. Такие занятия укрепляют мышцы, тренируют выносливость и дарят хорошее настроение.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полезны спокойные упражнения и достаточный отдых. Сон помогает телу восстановиться, чтобы утром снова быть бодрым и готовым к движению.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17" y="977025"/>
            <a:ext cx="2019815" cy="226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42" y="977025"/>
            <a:ext cx="2019815" cy="226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117" y="977025"/>
            <a:ext cx="2019815" cy="226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642" y="977025"/>
            <a:ext cx="2019815" cy="2262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18525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маленькие кости человека находятся в ухе, и они помогают нам слышать. А самая длинная кость — бедренная, она выдерживает большую нагрузку каждый день и помогает уверенно ходить, бегать и прыгать.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18525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Крошки в ухе, а сила — в ноге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9300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тоже состоит из мышечной ткани, но почти не отдыхает. Оно непрерывно перекачивает кровь, поэтому даже когда мы спим, в теле всё равно идёт важная и очень занятая работа.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99300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неутомимый труженик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580075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глаз работают очень быстро и точно. Благодаря им мы можем смотреть по сторонам, читать строки в книге и следить за мячом, который летит прямо к нам.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580075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двигаются быстрее, чем кажется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660600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движение требует согласованной работы многих мышц. Когда мы пишем или застёгиваем пуговицы, тело действует почти как дружная команда, где каждый участник знает своё дело.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660600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любят точность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удивительное о движении тела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тело работает согласованно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может стоять на одной ноге и не падать, значит, мышцы, кости и суставы умеют быстро подстраиваться друг под друга.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застёгивание пуговиц и рисование требуют аккуратных движений кисти. Тут особенно важны слаженная работа пальцев и внимательная команда мышц.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тянется вверх, наклоняется или приседает, суставы и связки помогают телу двигаться свободно. Гибкость делает движения удобными и красивыми.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Прыжки, бег и подъём рюкзака показывают, что мышцы способны сокращаться с нужной силой. Благодаря этому тело выполняет энергичные движения без лишнего усилия.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травме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ушибе, растяжении или подозрении на перелом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врачи и учёные изучают движение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врач расспрашивает человека и осторожно осматривает больное место. Это помогает понять, где болит, как появилась травма и какие движения вызывают неприятные ощущения.
</a:t>
            </a:r>
            <a:endParaRPr lang="en-US" sz="1171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увидеть кость или сустав, используют рентген и другие исследования. Так можно заметить переломы, вывихи и изменения, которые не видны снаружи.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важно проверить и мышцы, связки или сухожилия. Тогда специалист выбирает подходящий способ обследования, чтобы собрать полную картину повреждения.
</a:t>
            </a:r>
            <a:endParaRPr lang="en-US" sz="1187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помогают выбрать лечение и понять, когда можно снова двигаться без риска. Это особенно важно, чтобы травма зажила правильно и без лишних осложнений.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 узнавать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бегать, танцевать, кататься на велосипеде и строить башни из кубиков. Чем активнее тело, тем легче играть с друзьями и пробовать новое.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быть ловким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двигается, он учится лучше держать равновесие, точнее писать и увереннее пользоваться своими руками. Ловкость и координация растут постепенно, как маленький, но очень полезный навык.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делает жизнь ярче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двигательной системе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система делает тело сильным, подвижным и защищённым. Если мы двигаемся, правильно питаемся и бережём себя, кости, мышцы и суставы долго помогают нам расти и жить активно.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2026-05-21T08:16:47Z</dcterms:created>
  <dcterms:modified xsi:type="dcterms:W3CDTF">2026-05-21T08:16:47Z</dcterms:modified>
</cp:coreProperties>
</file>