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и Е на конце наречий после шипящих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простое правило, которое помогает писать наречия без 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правило нужно в 7 классе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 звучат в речи и постоянно встречаются в сочинениях, изложениях и ответах у доски. Умение выбирать О или Е после шипящих повышает грамотность и помогает не путать наречия с краткими прилагательными.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6390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6762" y="1038103"/>
            <a:ext cx="40635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89543"/>
            <a:ext cx="464400" cy="3715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68903"/>
            <a:ext cx="464400" cy="4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согласные в русском языке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шипящим согласным относятся ж, ш, ч и щ. Именно после них в конце наречия появляется выбор между буквами О и Е, поэтому важно сразу узнавать такой звук.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шипящих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находится на последней букве наречия. Если шипящий стоит в конце, именно окончание слова нужно проверить первым, а не полагаться только на слух.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слова важен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буквы зависит от места ударения. Под ударением в конце слова слышится и пишется О, а при смещении ударения внутрь слова на конце пишется 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помогает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относится именно к наречиям, которые отвечают на вопрос как? и обозначают признак действия. Поэтому перед выбором буквы нужно определить часть речи.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 наречий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450" y="3012471"/>
            <a:ext cx="2716500" cy="159965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орфограмма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9625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встречается в словах горячо, свежо, хорошо, общо. В них конец слова звучит отчётливо, а ударение падает на последний слог, поэтому пишется буква 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59600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О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167050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слова могут звучать похоже, но иметь разное написание. Поэтому при проверке важно смотреть не только на произношение, но и на место ударения.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67025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слух — разное письмо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313338" y="19020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певуче, тише, мягче, чаще ударение стоит не на конце. Последний звук произносится слабее, и на письме закрепляется буква 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313313" y="14247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Е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3313325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выделять ударение и последнюю букву разным цветом. Такой способ помогает быстро увидеть, почему в одних словах пишется О, а в других — Е.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313300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подсказка
</a:t>
            </a:r>
            <a:endParaRPr lang="en-US" sz="1300" dirty="0"/>
          </a:p>
        </p:txBody>
      </p:sp>
      <p:sp>
        <p:nvSpPr>
          <p:cNvPr id="19" name="Text 10"/>
          <p:cNvSpPr txBox="1"/>
          <p:nvPr/>
        </p:nvSpPr>
        <p:spPr>
          <a:xfrm>
            <a:off x="459613" y="3630680"/>
            <a:ext cx="2540100" cy="8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конечная буква после шипящего чаще всего становится орфограммой. Если выделить её в слове, заметить правило и выбрать нужную букву становится легче.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459587" y="3153393"/>
            <a:ext cx="25401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Опасное место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659003"/>
            <a:ext cx="4684800" cy="1012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 в таблице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условие и написание, чтобы сразу увидеть, как работает правило.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ударения определяет написание: сильная позиция в конце слова требует О, а смещение ударения внутрь слова — 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орфографическое правило русского языка по теме «О/Е на конце наречий после шипящих».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О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ударение падает на последний слог наречия после шипящего, пишется О. Такая позиция делает звук чётким и хорошо слышимым, поэтому написание закрепляется именно этой буквой.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ударение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горячо, свежо, хорошо, общо. Во всех этих словах ударение стоит на конце, и орфографическая норма требует букву 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нормы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вслух конец слова должен звучать отчётливо. Если последняя гласная ударная, выбор обычно однозначен: после шипящего пишется О, а не 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звучанию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несколько частых слов сразу: горячо, свежо, хорошо, общо. Тогда при встрече с похожим наречием легче быстро вспомнить правильное написание.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по образцу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40556"/>
            <a:ext cx="8424000" cy="2040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ударение не стоит на последнем слоге, на конце наречия после шипящего пишется Е. В этом случае конечная гласная оказывается в слабой позиции.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раньше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8085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Е в таких случаях не исключение, а правило. Оно помогает сохранить единообразие орфографии в словах, где конец звучит слабее и не несёт ударения.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8085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норма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0575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кажется похожим на форму с О, но ударение показывает другое написание. Поэтому важно сначала определить ударный слог, а уже потом выбирать букву.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40575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ориентироваться только на слух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00288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словам относятся певуче, тише, мягче, чаще. Ударение находится раньше, а окончание произносится менее отчётливо, поэтому на письме закрепляется буква 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00288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с О и 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представлены одинаковым числом примеров, поэтому наглядно видно действие одного правила для разных слов.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примеров одинаково, но написание зависит не от звучания в целом, а от места ударения в слове.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урока: горячо, свежо, хорошо, общо; певуче, тише, мягче, чаще.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и похожие формы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142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свежо и свеж, горячо и горяч звучат похоже, но относятся к разным формам речи. Поэтому по одному звучанию нельзя сразу выбирать букву.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42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 звучанию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142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связано с действием, скорее всего, это наречие. Если оно описывает состояние или качество предмета, нужно внимательно проверить, не является ли оно кратким прилагательным.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42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смысл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9168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обычно отвечает на вопрос как? и обозначает признак действия. Краткое прилагательное называет признак предмета, поэтому проверять их нужно по разным признакам.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9168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речи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9168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трудность возникает, когда ученик пишет так, как слышит. Для этого правила слуха недостаточно: нужно определить часть речи и место ударения.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9168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 слуху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нужную букву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помогает быстро выбрать О или Е в наречиях после шипящих.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4631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4631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325760"/>
            <a:ext cx="468000" cy="37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наречие отличается от других частей речи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обычно остаётся в одной форме и не склоняется, как существительное. Поэтому его окончание нельзя проверять через падеж, число или род, как у других частей речи.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 по падежам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наречие поясняет глагол и отвечает на вопросы как? где? когда? почему? Оно уточняет, каким образом происходит действие, а не называет предмет или признак предмета.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 вопросы действия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орфограммы на конце слова сначала нужно понять, что перед нами именно наречие. Если перепутать его с кратким прилагательным, можно выбрать букву неправильно и допустить ошибку.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определить часть речи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наречие помогает точнее описать действие: говорит, как именно оно происходит. Из-за этого его написание нужно проверять по правилу, а не по окончанию существительного.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Связано со сказуемым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предложениях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ответил горячо, и в его голосе сразу почувствовалась уверенность. Слово горячо выделяет способ ответа, а не сам предмет. Именно так наречие делает предложение точнее и выразительнее.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Горячий ответ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перемена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звучала тише обычного, потому что в классе все прислушивались друг к другу. Наречие тише показывает, насколько изменился звук. Оно помогает увидеть действие в сравнении с привычной ситуацией.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пела певуче, и мелодия казалась плавной и мягкой. Здесь наречие описывает, как именно происходит действие. В таких предложениях буква на конце слова особенно важна для грамотного письма.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Певучая мелодия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 сравнения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слова, чтобы увидеть, как ударение влияет на выбор буквы на конце наречия после шипящей.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«О/Е на конце наречий после шипящих»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ударение падает на последний слог, пишется О; если оно стоит раньше, пишется 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выбирают букву на слух и ставят Е там, где нужно О. Это особенно заметно в словах горячо и свежо, потому что произношение не подсказывает правило напрямую.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 по слуху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появляется, если ударение определено неточно. Пока не найден ударный слог, невозможно правильно выбрать букву на конце наречия после шипящей. Поэтому проверка должна начинаться именно с ударения.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находят ударение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иногда смешивают с кратким прилагательным. Из-за этого слово проверяют не по правилу орфографии, а по внешнему сходству. Сначала нужно определить, что слово обозначает.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части речи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проверки полезно сравнить слово с запомненным примером. Без такого шага легко допустить описку, особенно в знакомых словах, которые кажутся простыми и пишутся автоматически.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сверяют с образцом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по написанию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обе группы примеров равны по количеству, поэтому выбор буквы определяется не частотой слов, а положением ударения.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подтверждает правило: написание зависит от ударения, а не от звучания слова.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учебного материала: горячо, свежо, хорошо, общо; певуче, тише, мягче, чаще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себя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есть ли на конце слова шипящий звук. Если шипящего нет, это правило не подходит. Такой первый шаг сразу отсекает лишние варианты и экономит время.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шипящий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буквы полезно проверить себя по знакомому образцу: горячо, свежо, певуче, тише. Короткое повторение помогает запомнить правило и меньше ошибаться в письменных работах.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с примером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найди ударный слог и послушай, где звучит сильнее всего последний звук. Если ударение падает на конец слова, выбирай О. Если нет — нужна буква 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 ударение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Убедись, что слово является наречием, а не кратким прилагательным. Наречие обычно связано с глаголом и отвечает на вопросы как? где? когда? почему? Это важно для правильной проверки.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часть речи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О или 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быстро определить нужную букву на конце наречия после шипящей.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на примерах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вслух слова горячо, свежо, хорошо, общо и выдели ударный слог. Так легче увидеть, что буква О появляется именно там, где ударение падает на конец слова.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О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повторений попробуй объяснить выбор буквы своими словами. Если можешь назвать ударный слог и часть речи, значит, орфограмма уже понятна и готова к применению.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правила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ставить слова рядом и читать их по очереди. Когда видно сразу две формы, легче заметить разницу в ударении и понять, почему написание отличается.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парой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сравни певуче, тише, мягче, чаще. В этих примерах ударение стоит раньше, поэтому на конце пишется Е. Сопоставление помогает заметить закономерность без лишнего запоминания.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варианта написания зависят от места ударения в слове.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различие для орфограммы: выбор буквы определяется не звучанием, а положением ударения после шипящей.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правила по теме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легко определить, какую букву писать на конце наречия после шипящей: О под ударением, Е без ударения. Если помнить шаги проверки, ошибки станут редкими.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уже понятно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2026-05-28T14:50:53Z</dcterms:created>
  <dcterms:modified xsi:type="dcterms:W3CDTF">2026-05-28T14:50:53Z</dcterms:modified>
</cp:coreProperties>
</file>