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регуляция: основные темы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процессов организма с помощью гормонов, жизненно важных для здоровья.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представляет собой гуморальная регуляция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 передаёт сигналы через биологические жидкости, поддерживая равновесие и согласованную работу органов в организме человека.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гуморальной регуляции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сигналы передаются растворимыми веществами, чаще всего гормонами, через кровь и межклеточную жидкость, обеспечивая сложную коммуникацию между клетками.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гормонов развивается медленно, но сохраняется длительное время, что отличает эту систему от быстрой стимуляции нервной регуляции.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влияют одновременно на множество клеток и органов, координируя рост, обмен веществ и адаптацию организма к изменениям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железы внутренней секреции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железы и их роли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железы: гипофиз, щитовидная железа, надпочечники, поджелудочная и половые железы. Каждая выделяет гормоны, регулирующие важные процессы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желез удобно проследить на схеме тела, что помогает понять их функциональное значение в росте, обмене веществ и половом развитии.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001696"/>
            <a:ext cx="4894200" cy="26990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гормоны и их функции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гормоны, железы их выработки и биологическое действие в организме.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гормон имеет уникальную функцию, важную для нормального функционирования организма и поддержания баланса.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для школьников, 2020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Гормоны: химическая природа и классификация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аминокислот, такие как адреналин и тироксин, обладают специфическим химическим строением, влияющим на их механизм действия и метаболизм.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Белковые гормоны, например инсулин, растворимы в воде и быстро перемещаются с кровью, оказывая эффект на клетки-мишени.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Стероидные гормоны, как кортизол и тестостерон, растворимы в жирах и способны проходить через клеточные мембраны для влияния на внутренние процессы.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гормонов определяют пути их инактивации в организме, что обеспечивает точное регулирование и предотвращение избыточного воздействия.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и нервная регуляция: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 воздействует медленно, но длительно, охватывая большое число органов и тканей одновременно, что важно для долгосрочного поддержания функций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реагирует быстро и локально, обеспечивая мгновенные реакции, но эффект кратковременный; обе системы тесно связаны, взаимодействуя для поддержания здоровья.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действие инсулина при повышении уровня сахара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 сахар в крови повышается, что сигнализирует поджелудочной железе о необходимости выделения инсулина для снижения уровня глюкозы.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способствует проникновению глюкозы в клетки, где она используется как источник энергии или запасается для будущего использования.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секреции или действия инсулина ведёт к сахарному диабету, что требует внимания и контроля для предотвращения осложнений.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эндокринологии, 2022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уровня глюкозы под действием инсулина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достигает пика примерно через 30 минут после еды, а затем постепенно снижается благодаря действию инсулина.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инсулина уровень сахара остаётся высоким, что подтверждает важность гормона в регулировании обмена веществ.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Тироксин регулирует скорость обменных процессов, поддерживая энергию и нормальную температуру тела у детей и подростков.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Тироксин: влияние на обмен веществ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избытке тироксина возникают симптомы повышенного сердцебиения, тревожности и снижения веса, что также негативно сказывается на здоровье.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тироксина приводит к замедленному росту и развитию, ухудшению умственной деятельности, что требует медицинского вмешательства.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выделяется надпочечниками при стрессовых или опасных ситуациях. Он подготавливает организм к быстрому действию, увеличивая частоту сердечных сокращений и расширяя дыхательные пути.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ускоряет преобразование гликогена в глюкозу, обеспечивая мышцы энергией. Иллюстрация показывает ребёнка, быстро отпрыгивающего с дороги, чтобы подчеркнуть эффект "прилива адреналина".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— гормон стресса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гипофиза в регуляции гормональной системы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вырабатывает тропные гормоны, которые стимулируют работу других желез внутренней секреции, обеспечивая координацию их деятельности.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Соматотропный гормон гипофиза регулирует рост организма, влияя на развитие костей и мышц, особенно активно у детей и подростков.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контролирует водный и минеральный обмен, поддерживая баланс жидкости и электролитов, что важно для нормальной жизнедеятельности.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выполняет двойную функцию, регулируя уровень сахара и участвуя в пищеварении.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железа смешанной секреции, выделяющая гормоны и пищеварительные ферменты.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биологии, 2023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324604"/>
            <a:ext cx="4788300" cy="244344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99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Заболевания, связанные с нарушением гуморальной регуляции
</a:t>
            </a:r>
            <a:endParaRPr lang="en-US" sz="199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Медицинский справочник, 2022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болезни гормональной системы, их причины и характерные симптомы у детей и подростков.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выявление и лечение данных заболеваний предотвращает серьёзные осложнения и улучшает качество жизни.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Серотонин — гормон счастья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Серотонин помогает нам чувствовать радость и спокойствие. Его уровень влияет на настроение и способность сосредотачиваться в школе.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Дофамин и мотивация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Дофамин регулирует чувство удовлетворения и желание достигать целей. Баланс гормонов важен для психического здоровья подростков.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и тревога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стрессовых ситуациях адреналин вызывает учащённое сердцебиение и беспокойство. Это естественная реакция организма на опасность.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гормонов на поведение и настроение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исследование по эндокринологии, 2021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изменения уровня гормонов в подростковом возрасте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тестостерона и эстрогенов резко возрастает в период полового созревания, стимулируя физиологические изменения.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изменения напрямую влияют на появление вторичных половых признаков и общее развитие подростков.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 влияют на укрепление гуморальной регуляции и укрепляют иммунную систему детей.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уровня гормонов способствует расщеплению жиров и углеводов для производства энергии в мышцах.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Кортизол помогает мобилизовать энергию, поддерживает обмен веществ и способствует восстановлению после тренировок.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вызывает выброс адреналина, что увеличивает мышечную активность и готовит организм к нагрузке.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Гормональный ответ на физическую нагрузку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875" y="207975"/>
            <a:ext cx="80754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Гомеостаз: поддержание стабильности организма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36875" y="1991675"/>
            <a:ext cx="38469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 обеспечивает постоянство параметров внутренней среды — температуры, pH и уровня сахара. Гормоны корректируют эти показатели, поддерживая здоровье.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37650" y="1991675"/>
            <a:ext cx="3873300" cy="7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обратной связи позволяет организму корректировать выделение гормонов в ответ на изменения, обеспечивая возврат показателей к норме после отклонений.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00020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гуморальной регуляции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2745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обратной связи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обратной связи в гуморальной регуляции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регуляции уровня сахара в крови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гуморальной регуляции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 поддерживает здоровье, рост и адаптацию организма. Важно заботиться о гормональном балансе и своевременно обращаться за медицинской помощью при нарушениях.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2026-05-08T07:48:30Z</dcterms:created>
  <dcterms:modified xsi:type="dcterms:W3CDTF">2026-05-08T07:48:30Z</dcterms:modified>
</cp:coreProperties>
</file>