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 с двумя переменными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графики и области решений: начнём разбирать связь алгебры и геометрии.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двух величин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алгебра учит описывать связанные величины: цену и количество, скорость и время, размеры и площадь. Вместо одного ответа появляется пара чисел, а координатная плоскость помогает увидеть смысл записи и подготовиться к системам уравнений и неравенств.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 и его решение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 содержит две неизвестные, например 2x + y = 5. Его решениями могут быть разные пары чисел, если при подстановке равенство становится верным.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 двумя неизвестными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записывают в виде пары (x; y). Для уравнения 2x + y = 5 подходят, например, пары (0; 5), (1; 3) и (2; 1).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как ответ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ответа, координаты пары подставляют в исходное уравнение. Если получается верное равенство, пара действительно является решением.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уравнения с двумя переменными обычно не одно, а бесконечно много решений. Поэтому удобно рассматривать не отдельное число, а целое множество подходящих пар.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решений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 как множество всех решений
</a:t>
            </a:r>
            <a:endParaRPr lang="en-US" sz="2607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важна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графика соответствует одной подходящей паре чисел. Если точка принадлежит графику, её координаты удовлетворяют уравнению; если нет, равенство нарушается.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опорные точки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берут точки пересечения с осями координат, если они существуют. Это помогает быстро построить прямую и увидеть все решения на плоскости.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случай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вида ax + by = c график обычно представляет собой прямую. Чтобы построить её, достаточно найти две точки, которые точно удовлетворяют уравнению.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множества решений бывают у разных уравнений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разные формы множеств решений: линия, кривая, отдельные точки и отсутствие действительных решений.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множества решений зависит от уравнения: знак равенства сам по себе не задаёт форму графика.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презентации, 2025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нахождения решений уравнения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найденную пару обязательно подставляют в исходное уравнение. Только после проверки можно быть уверенным, что точка действительно является решением.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нули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линейных уравнений часто удобно брать x = 0 или y = 0, если это возможно. Тогда вычисления становятся проще, а опорные точки находятся быстрее.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удобное значение одной переменной и находят вторую по уравнению. Такой способ особенно полезен, когда нужно быстро получить несколько подходящих пар.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таблицу, чтобы систематично проверять разные значения и видеть закономерность. Это помогает не пропустить решения и аккуратно подготовить точки для 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и их проверенных решений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уравнений, две проверенные пары чисел и тип соответствующего графика.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уравнения задают разные множества точек: прямая, кривая или конечный набор подходящих точек.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 двумя переменными и его смысл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 двумя переменными содержит знаки &gt;, &lt;, ≥ или ≤. Например, x + y &gt; 4 или 2x − y ≤ 3.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сравнения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помогают выделять часть координатной плоскости, где выполняется условие. Поэтому их удобно использовать вместе с графиками и текстовыми задачами.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уравнения, здесь решений не одна линия. На плоскости получается целая область точек, расположенная по одну сторону от границы.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линия, а область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является любая пара чисел, которая делает неравенство верным. Если подстановка даёт правильное сравнение, точка подходит.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области решений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границу области: для этого знак неравенства заменяют знаком равенства. Полученное уравнение показывают на координатной плоскости как линию границы.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границы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неравенство строгое, то есть &gt; или &lt;, точки границы не входят в решение. Тогда линию проводят пунктиром, чтобы показать исключение границы.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Пунктирная линия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неравенство нестрогое, то есть ≥ или ≤, граница входит в множество решений. В этом случае её изображают сплошной линией.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Сплошная линия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область решений неравенства
</a:t>
            </a:r>
            <a:endParaRPr lang="en-US" sz="2678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построения границы, проверки точки и выделения нужной части плоскости.
</a:t>
            </a:r>
            <a:endParaRPr lang="en-US" sz="15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неравенства и вид границы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 исключают точки границы, поэтому линия не должна входить в закрашенную область.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 определяет принадлежность границы: при ≥ и ≤ она включается, при &gt; и &lt; — нет.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правил построения границы в алгебре.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 в неравенстве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вместо x и y подставляют координаты выбранной точки прямо в неравенство. Так проверяют, выполняется ли запись для конкретной пары чисел без построения графика.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координат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вычисления получается верное утверждение, точка принадлежит области решений. Если неравенство нарушается, точка находится вне нужной части плоскости.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неравенства x + y ≥ 5 точка (2; 3) подходит, потому что 2 + 3 = 5. Равенство тоже считается выполнением условия.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неравенства: в чём разница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одинаковая запись с двумя переменными может означать либо линию, либо область на плоскости.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описывает точечное множество, а неравенство — целую область; геометрический смысл у них различается.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построения графиков уравнений и неравенств с двумя переменными.
</a:t>
            </a:r>
            <a:endParaRPr lang="en-US" sz="11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38" y="1384361"/>
            <a:ext cx="345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две переменные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цена одного билета и цена напитка, общую стоимость удобно записать через два количества. Так задача становится понятной и для подсчёта, и для проверки ответа.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ширина прямоугольника, площадь и периметр часто выражаются через две переменные. Такие записи помогают увидеть, как связаны стороны фигуры и её характеристики.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расстоянии скорость и время связаны одной формулой. Изменяя одну величину, можно находить другую, а затем проверять, подходит ли ответ по смыслу задачи.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масса, прибыль и расход тоже можно описывать парой переменных. Тогда условие задачи превращается в уравнение или неравенство, которое удобно исследовать на 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помогает увидеть ответ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двумя координатами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чисел получает своё место на плоскости. Сначала смотрят на значение по оси x, затем на значение по оси y, и точка сразу оказывается в нужной клетке. Так алгебра превращается в наглядный рисунок.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вместо списка ответов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множество решений можно не перечислять по одному, а изобразить сразу целиком. Если точки образуют прямую или кривую, становится видно, какие пары чисел подходят, а какие — нет. Это экономит время и делает ответ понятнее.
</a:t>
            </a:r>
            <a:endParaRPr lang="en-US" sz="814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вместо одной линии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работает иначе: решения занимают часть плоскости, а не только линию. На рисунке видно, где условие выполняется, и легко заметить границу, отделяющую подходящие точки от неподходящих. Именно поэтому координатная сетка так важна.
</a:t>
            </a:r>
            <a:endParaRPr lang="en-US" sz="7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двумя переменными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в вычислениях, а в внимательном чтении знаков, координат и условий построения.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риски связаны с границей и записью пары чисел; проверка подстановкой помогает избежать большинства ошибок.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типичных учебных ошибок при изучении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текстовую задачу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переход от условия к математической модели и проверенному ответу.
</a:t>
            </a:r>
            <a:endParaRPr lang="en-US" sz="15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на коротких примерах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задания помогают быстро увидеть разницу между точным решением уравнения и проверкой точки для неравенства.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находят точную пару чисел, а для неравенства достаточно убедиться, что точка принадлежит области решений.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условия задания.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нужна дальше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нужно найти общие решения двух уравнений сразу. Это помогает понять, сколько точек удовлетворяют обоим условиям: одну, много или ни одной.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следующего раздела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графики, точки и области потребуется дальше в алгебре. Без этой темы трудно уверенно работать с более сложными моделями и проверять ответы.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неравенств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неравенств задают пересечение областей на одной плоскости. Подходит только та часть рисунка, где выполняются все условия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соединяет числа и рисунок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 с двумя переменными показывают, как алгебра превращается в геометрию. График помогает увидеть решение, проверить точку и понять смысл записи.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2026-05-30T01:50:46Z</dcterms:created>
  <dcterms:modified xsi:type="dcterms:W3CDTF">2026-05-30T01:50:46Z</dcterms:modified>
</cp:coreProperties>
</file>