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примеры преобразований в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Перенос, поворот, симметрии и гомотетия связывают доказательства, координаты и масштаб в задачах 9 класса.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преобразования входят в курс 9 класса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помогают сравнивать фигуры: искать координаты, доказывать равенство и подобие, распознавать симметрию. Движения сохраняют расстояния и углы, а гомотетия меняет размеры, сохраняя форму и углы, как в школьных 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как движение без поворота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переносе каждая точка фигуры смещается на один и тот же вектор, то есть одинаково и в одном направлении. Фигура не «поворачивается», а просто меняет место на плоскости.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сохраняет форму: длины отрезков остаются теми же, углы не меняются, а ориентация фигуры сохраняется. Поэтому фигуры после переноса считаются равными.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координатной плоскости перенос часто описывают изменением координат: к x и к y прибавляется одна и та же величина для всех точек. Это позволяет строить новые точки по формулам.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фигурах и орнаментах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отражении относительно прямой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возникает, когда две части фигуры лежат по разные стороны от прямой и совпадают при отражении. Прямая при этом играет роль оси симметрии и «делит» фигуру на зеркальные половины.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симметрия заметна в жизни и рисунках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симметрию легко увидеть в буквенных формах, например А, М и Т, а также в природных объектах: листьях, снежинках, бабочках. Она встречается и в узорах плитки, эмблемах, элементах архитектуры.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0729" y="1709491"/>
            <a:ext cx="525788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8216" y="1709560"/>
            <a:ext cx="526313" cy="60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7735" y="1709467"/>
            <a:ext cx="525525" cy="600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заданного центра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поворота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выполняют относительно одной точки: все точки фигуры «вращаются» вокруг центра. Чтобы построение было точным, центр поворота нужно указывать заранее и учитывать расстояния до него.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поворачивается на заданный угол, например 90°, 180° или 270°. Направление вращения меняет расположение элементов, но при этом сохраняется их взаимная геометрия.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ориентация меняется, длины остаются теми же: расстояния от центра поворота до соответствующих точек равны. Поэтому форма и размеры фигуры не искажаются.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преобразований фигур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перенос, отражение и поворот сохраняют размеры и углы, а гомотетия изменяет величины пропорционально. Это основа для задач на равенство и подобие.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свойств преобразований из школьной геометрии (9 класс).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дают равные фигуры, а гомотетия приводит к подобным: у подобных одинаковые углы и пропорциональные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коэффициент гомотетии равен 2, то все расстояния от центра увеличиваются в 2 раза. У полученной фигуры углы равны исходной, а стороны пропорциональны, поэтому фигуры подобны.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k=2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коэффициенте каждая длина увеличивается во сколько-то раз, а форма сохраняется.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гомотетии и подобия в школьной геометрии (общее правило для коэффициента k).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вид преобразования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исходной и полученной фигур по положению, ориентации и размерам.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буквах, знаках и рисунках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которые читаются «с зеркалом»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часто встречается в буквенных начертаниях и строгих знаках. Когда часть изображения повторяет другую как отражение относительно линии, глаз быстрее распознаёт форму и легче читает символ.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разметка и знаки с повторяемостью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дорогах симметрия помогает сделать изображения заметными и понятными на расстоянии. Зеркальное расположение элементов и одинаковые по размеру части улучшают восприятие и делают знак более «устойчивым» визуально.
</a:t>
            </a:r>
            <a:endParaRPr lang="en-US" sz="1181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Орнаменты, где детали расходятся от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 заметна в рисунках, где элементы расположены вокруг одной точки. Благодаря этому узор выглядит гармонично: если мысленно повернуть центр, части совпадут. Такие схемы часто используют в декоративных элементах.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преобразования встречаются чаще всего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два подхода: симметричное построение и масштабирование, потому что они быстро сохраняют нужные пропорции и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учебного курса; точные доли не измеряются.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Разброс областей говорит о «универсальности» преобразований: одни и те же идеи работают и в реальном мире, и в изображениях. Симметрия и масштаб — самые практичные инструменты.
</a:t>
            </a:r>
            <a:endParaRPr lang="en-US" sz="9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на координатной плоскости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вокруг начала координат записывают формулами для углов 90°, 180° и 270°. По ним новые координаты получают однозначно, что позволяет строить фигуры точно, без «прикидок» на глаз.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 плоскости задают так: к координатам каждой точки добавляют один и тот же вектор. Поэтому меняется только положение, а расстояния и углы между точками остаются прежними.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отражения удобно выбирать оси x и y или начало координат: точка «разворачивается» симметрично относительно выбранной прямой. Ориентация меняется, но взаимное расстояние до оси сохраняется.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1:100 означает, что 1 см на чертеже соответствует 100 см (то есть 1 м) в реальности. Благодаря этому можно планировать и проверять размеры домов, схем и макетов.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помогает переносить размеры с карты или чертежа в реальные величины без потери пропорций.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ФГОС/базовые школьные определения масштаба; общепринятая учебная практика (без единого официального числа).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сохраняют разные преобразования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гомотетии меняются длины: все отрезки увеличиваются или уменьшаются пропорционально коэффициенту. Но углы остаются равными, поэтому форма не «ломается».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геометрии 8–9 классов (свойства преобразований); точных статистических данных не требуется.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у движений сохраняются и длины, и углы, значит, сохраняются форма и площадь. Гомотетия не относится к движениям — она переводит фигуры в подобные.
</a:t>
            </a:r>
            <a:endParaRPr lang="en-US" sz="9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природе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Снежинки, листья, морские звёзды, соты и кристаллы часто демонстрируют симметрию и повторяемость. Такие структуры возникают, когда части формируются по схожим «шагам» и располагаются вокруг оси или центра.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симметричных объектах легче заметить закономерность: одна и та же часть будто повторяется, только меняется ориентация. Это помогает описывать форму и отличать похожие по строению объекты.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или центр симметрии связывает разные области рисунка: от повтора к повтору расстояния и углы соотносятся одинаково. Поэтому геометрические идеи становятся языком описания живой и неживой природы.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биологии и физике симметрия поддерживает устойчивость и повторяемость форм. Она помогает моделировать развитие объектов и объяснять, почему некоторые структуры выдерживают одинаковые условия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в компьютерной графике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компьютерной графике перенос, поворот и масштабирование нужны, чтобы собирать сцены из элементов. Один и тот же объект можно многократно разместить в разных местах, сохраняя его геометрию и уменьшая число лишних вычислений.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анимации и в интерфейсах преобразования помогают «перемещать» форму без ручного перерисовывания. Спрайты, иконки и персонажи часто создают из одного изображения, изменяя его параметры поворотом и масштабом.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анимации и в интерфейсах преобразования помогают «перемещать» форму без ручного перерисовывания. Спрайты, иконки и персонажи часто создают из одного изображения, изменяя его параметры поворотом и масштабом.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305" y="1683322"/>
            <a:ext cx="3009793" cy="235029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повседневной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бытовые действия можно свести к нескольким типам преобразований. Это помогает быстрее узнавать «геометрическую причину» внешнего вида картинки или движения.
</a:t>
            </a:r>
            <a:endParaRPr lang="en-US" sz="873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показывают, как знакомые ситуации можно объяснить преобразованиями фигур: отражением, поворотом, переносом, симметрией и масштабированием.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наблюдения и школьные примеры по теме преобразований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симметрию, поворот и перенос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 сравнивайте размер, ориентацию и то, есть ли точка вращения.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длины и площади при масштабировании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фигуру с коэффициентом k, то каждая длина растёт в k раз. Но площадь квадратов и подобных фигур увеличивается в k² раз.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подобия: при гомотетии площади умножаются на k² (учебная геометрия; без статистики).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разницу: длина зависит от k напрямую, а площадь — от квадрата коэффициента. Поэтому даже небольшое изменение масштаба заметно влияет на площадь.
</a:t>
            </a:r>
            <a:endParaRPr lang="en-US" sz="9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98854"/>
            <a:ext cx="469800" cy="3758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1606" y="1651915"/>
            <a:ext cx="352350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51815"/>
            <a:ext cx="46980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преобразования нужны в геометрии 9 класса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равенства и подобия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позволяют превращать одну фигуру в другую так, что становятся видны причины равенства или подобия. Это упрощает доказательства и делает рассуждения более наглядными.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координатной плоскости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Переносы, отражения и повороты выражаются правилами для координат. Поэтому геометрические построения становятся вычислениями, а ошибки сокращаются благодаря формальным шагам.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изображения и построения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умеете описывать отражения и повороты, можно уверенно строить орнаменты, симметричные рисунки и геометрические схемы. Это развивает точность и понимание структуры фигуры.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практикой: карта, чертёж, дизайн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масштабом и преобразованиями проще работать с реальными объектами на плане: переводить размеры, проверять пропорции и согласовывать элементы. Эти навыки пригодятся дальше, в более сложной геометрии.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— универсальный «язык» геометрии
</a:t>
            </a:r>
            <a:pPr algn="ctr" indent="0" marL="0">
              <a:lnSpc>
                <a:spcPct val="100000"/>
              </a:lnSpc>
              <a:buNone/>
            </a:pPr>
            <a:r>
              <a:rPr lang="en-US" sz="3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Перенос, отражение и поворот относятся к движениям и сохраняют форму, размеры и углы. Гомотетия меняет размеры, но сохраняет углы, поэтому даёт подобные фигуры. Эти идеи связывают геометрию с реальным миром: природой, архитектурой, картами и цифровыми технологиями.
</a:t>
            </a:r>
            <a:endParaRPr lang="en-US" sz="33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2026-05-13T10:11:03Z</dcterms:created>
  <dcterms:modified xsi:type="dcterms:W3CDTF">2026-05-13T10:11:03Z</dcterms:modified>
</cp:coreProperties>
</file>