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круг: основные понятия и геометрические построения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точные определения, элементы и построения окружности.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окружность и круг в 7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окружность и круг в 7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окружают нас ежедневно: от колеса до часов. На их примере удобно учиться измерять длину и площадь, понимать свойства радиуса и диаметра, а также выполнять первые точные построения циркулем и линейкой.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75801" y="1615450"/>
            <a:ext cx="3891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множество всех точек плоскости, равноудалённых от одной точки, называемой центром. Она задаёт границу фигуры и помогает точно описывать её форму.
</a:t>
            </a:r>
            <a:endParaRPr lang="en-US" sz="1415" dirty="0"/>
          </a:p>
        </p:txBody>
      </p:sp>
      <p:sp>
        <p:nvSpPr>
          <p:cNvPr id="8" name="Text 2"/>
          <p:cNvSpPr txBox="1"/>
          <p:nvPr/>
        </p:nvSpPr>
        <p:spPr>
          <a:xfrm>
            <a:off x="475801" y="3159102"/>
            <a:ext cx="3891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 — это часть плоскости, ограниченная окружностью, вместе с её внутренней областью. Такое различие важно, когда нужно отдельно найти длину границы и площадь поверхности.
</a:t>
            </a:r>
            <a:endParaRPr lang="en-US" sz="141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круг: точные определения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333" y="1221275"/>
            <a:ext cx="419333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элементы и их свойства.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 и круга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равен двум радиусам, а любая хорда не длиннее диаметра.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удобно заранее оценивать длину окружности по известному радиусу.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радиус и длина окружности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растёт пропорционально радиусу: отношение C/r почти постоянно и близко к 2π.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C = 2πr, 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помогает находить длину окружности и площадь круга. Оно связывает радиус с двумя разными величинами: границей фигуры и её внутренней областью.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значение π, которое обычно используют в школьных вычислениях.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 окружающих предметах и чертеже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колеса край должен быть одинаково удалён от центра, иначе движение станет неровным. Поэтому круглая форма обеспечивает устойчивость, плавный ход и правильное вращение.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циферблат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циферблат помогает удобно размещать деления и стрелки. Одинаковое расстояние до центра делает рисунок симметричным и облегчает чтение времени.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Мишень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мишени окружности помогают точно выделить центр и обозначить зоны. Чем аккуратнее построена фигура, тем проще сравнивать расстояния и попадания.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циркулем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окружность получают с помощью циркуля: инструмент сохраняет постоянное расстояние до центра. Именно это свойство делает построение точным и повторяемым.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заданного радиуса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построение с помощью циркуля и линейки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по трём точкам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точки не лежат на одной прямой, через них проходит единственная окружность. Это позволяет восстановить фигуру даже тогда, когда видны только отдельные её точки.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Серединные 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центр, строят серединные перпендикуляры к двум хордам, соединяющим выбранные точки. Их пересечение указывает положение центра окружности.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по расстоянию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центра достаточно измерить расстояние до любой из трёх точек. Оно будет одинаковым для всех и даст радиус искомой окружности.
</a:t>
            </a:r>
            <a:endParaRPr lang="en-US" sz="13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центра окружности по трём точкам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выполняется по свойству серединных перпендикуляров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три близких понятия и как их не перепутать на чертеже.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Хорда, дуга и диаметр: сравнение понятий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 — частный случай хорды и при этом самая длинная хорда окружности.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графика удобно видеть, как быстро увеличивается площадь даже при небольшом росте радиуса.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площадь круга при увеличении радиуса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от квадрата радиуса: при увеличении радиуса в 2 раза площадь возрастает в 4 раза.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πr², π ≈ 3,14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 и её свойство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 и её свойство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точке. Если прямая пересекает окружность в двух точках, это уже не касательная, а секущая.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радиусу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образует с касательной прямой угол 90°. Это свойство помогает проверять правильность построений и решать задачи.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Касательную используют в чертежах, моделях и задачах на точное касание. Она помогает строить линии, которые лишь соприкасаются с окружностью, не пересекая её.
</a:t>
            </a:r>
            <a:endParaRPr lang="en-US" sz="14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геометрических построений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рисует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нужен там, где требуется ровная окружность или аккуратная дуга. Один укол иглы задаёт центр, а раскрытие ножек определяет размер будущей фигуры. Именно поэтому циркуль считается главным инструментом для построений с окружностью.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задаёт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проводить прямые линии, отрезки и пересечения без лишних измерений. На учебном чертеже она дополняет циркуль: один инструмент создаёт кривую форму, другой удерживает строгую геометрию и порядок линий.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чертёж как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циркуль и линейка используются вместе, получается точный чертёж без угадывания размеров. На нём можно увидеть центр, радиусы, хорды и касательные, а затем проверить, правильно ли выполнено построение.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середину отрезка без измерения линейкой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выполняется циркулем и линейкой по свойству серединного перпендикуляра.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значения удобно считать отношение C/d, чтобы увидеть одну и ту же закономерность.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окружности и её диаметра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пропорциональна диаметру; отношение C/d остаётся постоянным и равно 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C = πd, π ≈ 3,14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окружности и круга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называют кругом и наоборот. Из-за этого в задаче путают линию границы и всю внутреннюю область, а ответ получается неверным.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видят 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хорду принимают за диаметр, хотя диаметр обязательно проходит через центр. Проверка этого признака сразу помогает избежать ошибки на чертеже.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не ту величину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длины и площади важно различать радиус и диаметр. Если взять не ту величину, вычисление будет неверным даже при правильной формуле.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важно правильно подписывать центр, радиусы, хорды и касательные. Аккуратные обозначения делают чертёж понятным и помогают быстрее проверить решение.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того, какая величина известна в задаче: радиус или диаметр.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темы и случаи их применения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данную величину, затем выбирают подходящую формулу для длины или площади.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с окружностью и кругом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круглая клумба или площадка имеет заданный радиус, можно вычислить её площадь или длину ограждения. Такая задача показывает, зачем нужны формулы в реальной жизни и как геометрия помогает планировать пространство.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 циферблат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колеса, часов или монеты удобно описывается с помощью окружности. По диаметру можно сравнить размеры предметов, а по длине окружности — понять, сколько материала нужно для обода или рамки.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узор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рисунках и орнаментах часто используют повторяющиеся дуги и окружности. Точное построение помогает сделать узор симметричным, а циркуль позволяет быстро повторять одинаковые элементы без искажений.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круг: что важно запомнить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 границу, а круг описывает внутреннюю область. Зная центр, радиус и диаметр, можно вычислять длину, площадь и выполнять точные построения циркулем и линейкой.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2026-05-29T02:07:53Z</dcterms:created>
  <dcterms:modified xsi:type="dcterms:W3CDTF">2026-05-29T02:07:53Z</dcterms:modified>
</cp:coreProperties>
</file>