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мозг: строение и функции
</a:t>
            </a:r>
            <a:endParaRPr lang="en-US" sz="3832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 управления телом, мышлением и эмоциями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познания мозга в истории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мозга началось у древних цивилизаций и развивалось сквозь века. Современные методы, как МРТ, открывают тайны его работы и структуры.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— центр разума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большая часть мозга, отвечающая за мышление, память и сознание. Здесь рождаются идеи и принимаются решения.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— мастер координации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у основания мозга, мозжечок регулирует движения и равновесие, помогает выполнять сложные двигательные задачи.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— важнейший страж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основные жизненные функции, такие как дыхание и сердцебиение, соединяя мозг с телом посредством нервных путей.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отделы головного мозга
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больших полушарий мозга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полушарие покрыто корами — лобной, теменной, височной и затылочной, каждая отвечает за разные виды обработки информации.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 участвует в планировании и контроле поведения, обеспечивая способность принимать решения и решать задачи.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 обрабатывает сенсорные данные и помогает ориентироваться в пространстве, связывая ощущения с действиями.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и затылочная доли отвечают за восприятие звуков и зрение, а также за память и эмоциональную реакцию.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распределение по долям больших полушарий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функции каждой доли мозга.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доля мозга выполняет уникальные функции, обеспечивая сложную работу мозга.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учебников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мозжечка в организме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контролирует точность и плавность движений, помогая сохранять равновесие и стабильность тела.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участвует в формировании автоматических двигательных навыков, таких как езда на велосипеде или игра на инструменте.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мозжечку спортсмены и музыканты могут выполнять сложные координированные действия без сознательного 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мозга: функции и строение
</a:t>
            </a:r>
            <a:endParaRPr lang="en-US" sz="3733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состоит из продолговатого мозга, моста и среднего мозга, они управляют дыханием, сердцебиением и рефлексами, необходимыми для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ствол служит связующим звеном между головным мозгом и спинным мозгом, обеспечивая передачу нервных сигналов.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нейронов и глиальных клеток в мозге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глиальных клеток практически равно числу нейронов, подчёркивая их значимость.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этими клетками важен для нормального функционирования мозга и его поддержания.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нейробиологии, 2020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Нейроны: основные составляющие и функции
</a:t>
            </a:r>
            <a:endParaRPr lang="en-US" sz="2946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нейрона содержит ядро и отвечает за поддержание жизнедеятельности клетки и её обмен веществ.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Аксон проводит электрический импульс от тела нейрона к другим клеткам, обеспечивая связь внутри мозга.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Дендриты принимают сигналы от других нейронов и передают их в тело нейрона.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нейроны проводится обработка, хранение и передача информации, что позволяет мозгу работать.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синаптической передачи
</a:t>
            </a:r>
            <a:endParaRPr lang="en-US" sz="3748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роль синапсов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— это специальные связи между нейронами, через которые передаются электрические и химические сигналы. Они позволяют нервным клеткам взаимодействовать в сложной сети.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импульсов и нейротрансмиттеры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синапсах нейротрансмиттеры переносят импульсы от одного нейрона к другому, обеспечивая скорость и точность работы мозга.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клетки: поддержка нейронов
</a:t>
            </a:r>
            <a:endParaRPr lang="en-US" sz="3125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снабжают нейроны необходимыми питательными веществами и кислородом, обеспечивая их жизнедеятельность и правильную работу в сложной системе головного мозга.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очистке мозга от продуктов обмена и повреждённых клеток, способствуя восстановлению и поддержанию здоровья нервной ткани.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Глия создает изоляцию для ускорения проведения нервных импульсов и помогает поддерживать баланс химического состава внутри мозга.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нервных импульсов
</a:t>
            </a:r>
            <a:endParaRPr lang="en-US" sz="339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распространяются по нейронам благодаря электрическим сигналам, возникающим за счёт изменения зарядов на мембране клетки.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синапсах электрический сигнал преобразуется в химический с помощью нейротрансмиттеров, передающих информацию между клетками.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Нейротрансмиттеры связываются с рецепторами на следующем нейроне, вызывая ответ и продолжая передачу сигнала по нервной системе.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необходим для управления мышечными движениями, восприятия окружающей среды и комплексной координации организма.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сигнала в мозге
</a:t>
            </a:r>
            <a:endParaRPr lang="en-US" sz="305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обработки и реакции на стимул в нервной системе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память: основные виды
</a:t>
            </a:r>
            <a:endParaRPr lang="en-US" sz="3674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 хранит информацию на несколько секунд или минут, позволяя быстро реагировать на текущие события и задачи.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 обеспечивает сохранение сведений на месяцы и годы, формируя знания, навыки и личный опыт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Сенсорная память воспринимает кратковременную информацию от органов чувств, которая либо забывается, либо переходит в кратковременную память.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и её функции в эмоциях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Гиппокамп и формирование воспоминаний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Гиппокамп помогает запоминать новый опыт и играет значимую роль в обучении. Его работа связана с сохранением важной информации и адаптацией поведения.
</a:t>
            </a:r>
            <a:endParaRPr lang="en-US" sz="1004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Амигдала: центр страха и удовольствия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Амигдала отвечает за эмоциональные реакции, в том числе страх и радость. Она быстро реагирует на опасность и помогает формировать эмоциональные воспоминания.
</a:t>
            </a:r>
            <a:endParaRPr lang="en-US" sz="1016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Таламус как связующее звено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Таламус передаёт сенсорную информацию к различным отделам мозга, участвует в контроле сознания и эмоционального состояния, обеспечивая взаимосвязь между структурами.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мышление: префронтальная кора
</a:t>
            </a:r>
            <a:endParaRPr lang="en-US" sz="3362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Префронтальная кора играет ключевую роль в планировании действий и оценке ситуации, помогая принимать правильные решения в сложных условиях.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контролирует контроль поведения, подавляя импульсивные реакции и обеспечивая осознанное управление своими поступками и эмоциями.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эта область характеризуется высокой степенью развития, поддерживая сложные когнитивные функции и творчество.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язык: зоны Брока и Вернике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Брока отвечает за синтез речи — создание слов и правильное построение предложений. При её повреждении возникают трудности с говорением и выражением мыслей.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Вернике обеспечивает понимание речи и смысловую обработку услышанного, а её нарушения приводят к проблемам с пониманием и бессмысленным говором.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 у подростков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значительно активизируется развитие префронтальной коры, что улучшает способность к логическому мышлению и планированию.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Укрепляются нейронные связи, способствующие более эффективному обучению и формированию критического мышления, необходимого для взросления.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развиваются эмоциональные навыки, позволяющие лучше справляться с социальными ситуациями и формировать ответственность.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мозге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расходует около пятой части всей энергии организма, несмотря на небольшой вес, что подчеркивает его высокую активность и важность.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мозг не чувствует боли напрямую из-за отсутствия болевых рецепторов, он способен генерировать огромное количество мыслей и образов ежедневно.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изучения мозга
</a:t>
            </a:r>
            <a:endParaRPr lang="en-US" sz="2994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головного мозга расширяет наши знания о мышлении и поведении, открывая новые возможности для медицины и развития человеческого потенциала.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2026-05-08T23:26:55Z</dcterms:created>
  <dcterms:modified xsi:type="dcterms:W3CDTF">2026-05-08T23:26:55Z</dcterms:modified>
</cp:coreProperties>
</file>