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соседа, которые влияют на всю Азию и мир.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 Китай: три страны, которые меняют историю Азии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Индии, Пакистана и Китая показывает, как древние цивилизации, колониализм, национальные движения и создание новых государств изменили карту Азии и повлияли на мир.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Азии стала такой, какой мы её знаем
</a:t>
            </a:r>
            <a:endParaRPr lang="en-US" sz="2866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 главные различия в территории, населении и столицах.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заметно больше по площади, а Индия и Китай почти равны по численности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и национальные справочные данные, 2023–2024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 трёх странах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региона: горы, реки и природные рубежи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как 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образуют один из самых высоких природных рубежей мира. Они разделяют Китай, Индию и Пакистан, затрудняя сообщения, но одновременно определяя стратегическое значение горных проходов.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дающие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 и Ганг формируют зоны земледелия, водоснабжения и расселения. Именно вдоль рек сосредоточены многие города, поля и транспортные пути, от которых зависит жизнь миллионов людей.
</a:t>
            </a:r>
            <a:endParaRPr lang="en-US" sz="1287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региона омывается Индийским океаном и Аравийским морем, а север занят высокогорьями, ледниками и засушливыми районами. Такое разнообразие влияет на климат, хозяйство и размещение населения.
</a:t>
            </a:r>
            <a:endParaRPr lang="en-US" sz="12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особенно густо сосредоточено в долинах рек, на побережьях и в крупных городах.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Китай сопоставимы по населению, а Пакистан значительно уступает им по масштабам.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ООН, World Population Prospects 2024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стран: сравнение масштабов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и историческое наследие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Индская цивилизация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землях Индии и Пакистана существовала Индская цивилизация. Её города, такие как Мохенджо-Даро и Хараппа, показывают высокий уровень планировки, ремёсел и городской жизни.
</a:t>
            </a:r>
            <a:endParaRPr lang="en-US" sz="1086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династии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рано сложились письменность, государственные традиции и сильная роль императорской власти. Династии передавали опыт управления, а также поддерживали развитие культуры и науки.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был связан древними торговыми маршрутами, по которым двигались товары, идеи и религиозные учения. Эти связи помогали городам богатеть и влияли на развитие соседних обществ.
</a:t>
            </a:r>
            <a:endParaRPr lang="en-US" sz="1095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современного Пакистана сохранились памятники индской и буддийской культур. Позднее усилилось исламское влияние, и оно стало важной частью исторического облика страны.
</a:t>
            </a:r>
            <a:endParaRPr lang="en-US" sz="10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империй и войн к современным границам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ключевые политические события, сформировавшие современные государства и спорные границы.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74" y="3338023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религии и культурное разнообразие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Индия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Индии наряду с хинди широко используется английский, а также десятки региональных языков. Это делает страну одной из самых многоязычных в мире и требует уважения к местным традициям.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 и языковое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Пакистане государственным языком считается урду, а в деловой и образовательной сфере важен английский. При этом люди говорят и на пенджабском, синдхи, пушту и белуджском языках.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и 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основной язык — путунхуа. Он объединяет огромную страну, где на протяжении веков развивались письменность, философия, государственные ритуалы и уважение к образованию.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повседневная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распространены индуизм, ислам, буддизм, сикхизм и христианство. Они заметны в архитектуре, праздниках, одежде, семейных обычаях и кухне каждого народа.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крупная страна, где рядом живут традиции и технологии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Дели, где встречаются история и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 — не только столица, но и место, где рядом стоят старые памятники, современные здания и оживлённые улицы. Здесь особенно заметно, как в одной стране соединяются прошлое и настоящее, а государственные решения влияют на жизнь миллионов людей.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 и экономика большого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 известен как финансовый центр и важный порт. В городе сосредоточены банки, деловые кварталы и киноиндустрия, поэтому он часто становится символом городской энергии, где рядом существуют богатые районы и густонаселённые кварталы.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 и цифровая Индия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Бангалор часто называют технологическим центром страны. Здесь развиваются IT-компании, стартапы и научные проекты, а вместе с ними растёт спрос на образование, современный транспорт и новые рабочие места для молодёжи.
</a:t>
            </a:r>
            <a:endParaRPr lang="en-US" sz="10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экономике связаны с историей развития, ресурсами и ролью государства в хозяйстве.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выделяется промышленностью, Индия — услугами, а Пакистан сильнее зависит от сельского хозяйства.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Всемирного банка и национальных обзоров, 2023–2024; схематическое сравнение специализаций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трёх стран: разные специализации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45 000 км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China State Railway Group, 2023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железных дорог связывают крупнейшие города и ускоряют перевозки внутри страны.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самых длинных сетей высокоскоростных железных дорог помогает Китаю быстро связывать промышленные центры и большие мегаполисы.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Пакистан: молодое население и экономические трудности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очень много детей и подростков, поэтому растёт нагрузка на школы, поликлиники и будущий рынок труда. Государству нужно быстрее создавать новые рабочие места и образовательные возможности.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текстиль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во многом опирается на поля, хлопок и текстильные фабрики. Эти отрасли важны для занятости, но делают страну зависимой от погоды, цен на сырьё и внешних рынков.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Карачи, Лахор и Исламабад играют главную роль в торговле, управлении и транспорте. Именно в городах сосредоточены банки, предприятия и большая часть современной деловой активности.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энергетические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Пакистану не хватает чистой воды и энергии, а наводнения и быстрый рост населения усиливают трудности. Из-за этого особенно важны надёжные дамбы, электростанции и защита от стихийных бедствий.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64586"/>
            <a:ext cx="4094100" cy="1619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споры связаны не только с картой, но и с безопасностью, водой и контролем над горными проходами.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спор идёт о стратегически важной территории, где переплетаются вопросы границ, безопасности и доступа к природным ресурсам.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политические карты Азии и обобщение современных пограничных споров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 и причины конфликтов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год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раздела Британской Индии княжество Кашмир оказалось в центре спора между Индией и Пакистаном. Вопрос о том, кому оно должно принадлежать, быстро перерос в вооружённый конфликт.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1948–1949 годы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война завершилась прекращением огня и появлением линии разделения. Она не стала окончательной границей, поэтому напряжённость в регионе сохранилась на десятилетия.
</a:t>
            </a:r>
            <a:endParaRPr lang="en-US" sz="1168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 — до наших дней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территории остаётся под контролем Китая, а споры вокруг перевалов, рек и военных позиций продолжают влиять на отношения соседних государств.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Кашмир: самый известный пограничный конфликт региона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как центры жизни и 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бизнес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Мумбаи, Шанхай и Карачи — важные деловые центры, где работают банки, биржи, торговые компании и крупные офисы. Именно здесь принимаются решения, влияющие на экономику целых стран.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Дели, Пекин и Бангалор известны университетами, исследовательскими центрами и техническими школами. Эти города привлекают студентов, учёных и специалистов, которые создают новые технологии и идеи.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Шэньчжэне, Лахоре и Ченнаи развиваются заводы, порты, дороги и логистические сети. Хороший транспорт помогает быстро доставлять товары и связывать город с другими регионами.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больших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приводит к пробкам, нехватке жилья и загрязнению воздуха. Чем больше людей переезжает в мегаполисы, тем сложнее поддерживать комфортную и безопасную городскую среду.
</a:t>
            </a:r>
            <a:endParaRPr lang="en-US" sz="11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растут быстрее там, где развивается промышленность, транспорт и цифровые сервисы, поэтому урбанизация становится важным признаком экономических изменений.
</a:t>
            </a:r>
            <a:endParaRPr lang="en-US" sz="1143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заметно опережает соседей по урбанизации; Индия и Пакистан отстают, что указывает на разную скорость модернизации и разную нагрузку на города.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уровень развития: сравнение трёх стран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и конкуренция между странами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Индии, Пакистана и Китая меняются в зависимости от торговли, границ, воды и вопросов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20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проблемы региона: вода, климат и загрязнение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подземные источники используются всё активнее, а население растёт. Из-за этого во многих районах вода становится ценным и не всегда доступным ресурсом для домов и полей.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влияет на ледники Гималаев, а значит, меняет режим рек. Это опасно и для сельского хозяйства, и для городов, которым нужна стабильная подача воды.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 заводы выбрасывают много дыма и пыли. Смог ухудшает здоровье людей, мешает учёбе и делает повседневную жизнь особенно тяжёлой в густонаселённых районах.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бедствия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 засухи регулярно наносят ущерб жилью, дорогам и урожаю. Для миллионов семей это означает потери, вынужденные переезды и необходимость срочной помощи.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общие черты трёх соседних стран и понять, почему их отношения одновременно связаны с сотрудничеством и соперничеством.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есть общая историческая основа и крупное население, но разные политические системы и экономические модели формируют разные пути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курса всеобщей истории и современной политической карте Азии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различает Индию, Пакистан и Китай
</a:t>
            </a:r>
            <a:endParaRPr lang="en-US" sz="2065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 Китай по-разному развивались, но их судьбы тесно связаны. От того, смогут ли они уменьшить конфликты и бережно использовать ресурсы, зависит будущее всей Азии.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три соседа, определяющие будущее Азии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2026-06-01T06:46:47Z</dcterms:created>
  <dcterms:modified xsi:type="dcterms:W3CDTF">2026-06-01T06:46:47Z</dcterms:modified>
</cp:coreProperties>
</file>