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слова: из каких частей оно состоит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слово устроено по частям и как это помогает писать грамотно.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морфемный разбор важен в 5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помогает увидеть смысл слова, находить однокоренные слова и увереннее писать приставки, суффиксы и окончания.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 на простом примере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слово «подгорок»: в нём выделяются приставка под-, корень -гор-, суффикс -ок- и нулевое окончание. Основа слова совпадает со словом без окончания.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морфема выполняет свою работу: приставка уточняет значение, корень несёт главный смысл, суффикс образует новое слово, а окончание показывает его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находится каждая морфема, что она выражает и как выглядит в слове.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морфемы и их роль в слове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составу слова видно, что одни части создают новое значение, а другие помогают слову изменяться.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морфемный разбор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одной части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общим смыслом: вода, водный, подводный, водичка. Именно он сохраняет основное значение, даже если слово звучит по-разному.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главная часть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корень, нужно подобрать несколько однокоренных слов и выделить общую часть. Эта часть должна повторяться и связывать слова по смыслу, а не только по звучанию.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родственные слова с похожими: например, «лес» и «лиса» не являются одной семьёй слов. Проверка смыслом помогает избежать ошибки.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 типичных примерах из школьных упражнений и показывает, какие морфемы ученики встречают чаще.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слова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встречается почти всегда, а окончание — только у изменяемых слов; приставки и постфиксы заметно реже.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подборка школьных примеров по морфемике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570" y="2026027"/>
            <a:ext cx="158062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4857" y="2148098"/>
            <a:ext cx="221287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95490"/>
            <a:ext cx="241500" cy="2146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как она меняет значение слова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показывать движение вперёд, к чему-то или в сторону: приехать, подойти, перейти. Она помогает точнее передать действие и его направление.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приставка нередко обозначает повтор или возвращение к действию: переписать, пересказать, переделать. Значение слова становится более точным и выразительным.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помогают показать, что действие доведено до результата: записать, дочитать, выучить. Смысл меняется без изменения корня.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образует новые слова, но не несёт главного смысла. Её нужно отличать от части корня по подбору родственных слов.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часто встречаются по-, под-, при-, пере-, за-, вы-, до-. Их узнавание помогает быстрее разбирать слово и понимать его значение.
</a:t>
            </a:r>
            <a:endParaRPr lang="en-US" sz="7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перед окончанием. Он часто помогает создать новое слово и делает его смысл более точным или выразительным, как в словах домик и грибок.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называть предмет, признак или лицо по действию: лесной, бегун, учитель. По ним легче понять, как слово связано с другими словами.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указывает на уменьшение, оценку или оттенок значения. Поэтому в речи он не просто дополняет слово, а заметно влияет на его смысл.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сравнивать несколько слов и смотреть, какая часть остаётся общей, а какая появляется для образования нового слова.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его роль в образовании слов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Ø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отсутствие окончания в неизменяемых словах.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изменяется, меняется его окончание; основа при этом остаётся без него. Знак Ø помогает увидеть, что окончания нет, хотя форма слова есть.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9705"/>
            <a:ext cx="4039800" cy="12772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слова с общим корнем и формы одного и того же слова. Это помогает не путать словообразование с изменением формы.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формы одного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объединяет общий корень, но они называют разные понятия. Формы слова сохраняют одно значение и различаются только грамматической формой.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«Морфемный разбор слова»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корнях буквы чередуются не случайно, а по правилу: лаг/лож, раст/ращ/рос, бер/бир. Поэтому нужно сравнивать слова в одной группе, а не полагаться только на звучание.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могут исчезать в изменённых формах слова: день — дня, сон — сна. Из-за этого корень кажется «короче», хотя его состав не меняется.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подбирать несколько родственных слов и проверять, сохраняется ли общий смысл. Один пример часто бывает недостаточен для точного вывода.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показывают, что морфемный разбор требует внимательности: важно не только выделить части слова, но и заметить, как они меняются в разных формах.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и трудные случаи в корне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на этапе изменения слова и подбора проверочных примеров, поэтому полезно делать разбор по шагам.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морфемном разборе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ошибки, связанные с окончанием и границами морфем. Значит, самый надёжный способ проверки — изменить слово и сравнить несколько родственных форм.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по теме «Морфемный разбор»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«перелесок»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«перелесок» начинается с приставки пере-, которая стоит перед корнем и помогает образовать новое значение. Корень лес- сохраняет общий смысл, связанный с лесом.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-ок- делает слово названием предмета или небольшого объекта. Окончание нулевое: форма слова не меняется по падежу в начальном виде.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приставку от части корня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родственным словам и смыслу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морфемный разбор помогает в орфографии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морфемный разбор подсказывает, где искать проверочное слово. Если гласная безударная, её нужно проверить родственным словом, где она слышится отчётливо и не вызывает сомнений.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помогает увидеть орфограммы в приставках: выбор с- или з- зависит от следующего звука. Перед глухими пишется с-, перед звонкими — з-, поэтому важно сначала выделить приставку.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тоже связаны с правописанием: в словах с -ик- и -ек- важно сравнивать формы, чтобы увидеть, сохраняется ли гласная. Так разбор становится инструментом проверки грамотности.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 последовательность действий, которая помогает не пропустить важную морфему и выполнить разбор без путаницы.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порядку разбора слова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изменяемую часть слова, затем ищут общий корень и остальные морфемы. Такой порядок снижает риск ошибок и делает разбор последовательным.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морфемному разбору для 5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по строению слова часто точнее показывают, как образовано понятие: по ним легче заметить, от какого слова оно произошло.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слова по составу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морфем в слове, тем больше информации о его образовании и значении. Однако для разбора такие слова требуют более внимательной последовательности действий.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слов по теме «Морфемный состав»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83458"/>
            <a:ext cx="274800" cy="219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морфемного разбора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догадываться о значении незнакомых слов по их частям. Это особенно полезно при чтении учебных текстов и работе со словарём.
</a:t>
            </a:r>
            <a:endParaRPr lang="en-US" sz="963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корень, приставку и суффикс, ему легче замечать орфограммы и выбирать правильное написание в проверочных словах.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родственных слов показывает, как одно значение превращается в целую группу слов. Так быстрее запоминаются новые слова и их оттенки смысла.
</a:t>
            </a:r>
            <a:endParaRPr lang="en-US" sz="875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разбор тренирует языковую наблюдательность и помогает спокойнее выполнять упражнения, где нужно объяснить состав слова или подобрать проверку.
</a:t>
            </a:r>
            <a:endParaRPr lang="en-US" sz="8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показывает, что слово устроено осмысленно: каждая его часть работает на значение, форму и правописание. Понимать это значит читать и писать 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это не просто набор букв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2026-05-22T06:07:49Z</dcterms:created>
  <dcterms:modified xsi:type="dcterms:W3CDTF">2026-05-22T06:07:49Z</dcterms:modified>
</cp:coreProperties>
</file>