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Формообразование: как слово меняет форму
</a:t>
            </a:r>
            <a:endParaRPr lang="en-US" sz="438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выражает разные грамматические значения?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формы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 помогают связывать слова в предложении, точно показывают действующее лицо, время действия и нужные грамматические признаки. Без этого трудно согласовать слова и строить ясную, грамотную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форма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— это один и тот же лексический материал, но в другом грамматическом виде. Меняются падеж, число, время или лицо, а общее значение слова сохраняется.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стол, стола, столу; читаю, читал, буду читать. Во всех примерах речь идёт об одном предмете или одном действии, но грамматические признаки различны.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 создаёт новое слово и не называет новый предмет. Она нужна, чтобы слово могло точно работать в предложении и сочетаться с другими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средства образования форм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 грамматические признаки слова: число, падеж, род или лицо. Благодаря ему появляются формы книга — книги — книге и читаю — читаешь — читают.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Формообразующий суффикс помогает создать нужную форму, не меняя общего значения действия. Так образуются формы читал и читать, которые различаются по времени и виду формы.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Вспомогательное слово соединяется с основной частью и образует составную форму: буду читать, сделал бы. Оно помогает передать время или наклонение точнее.
</a:t>
            </a:r>
            <a:endParaRPr lang="en-US" sz="7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формообразования и их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способ меняет форму слова, но не создаёт новое значение.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способа служат для изменения грамматической формы. Лексическое значение слова при этом сохраняется.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грамматики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определить, как слово связано с другими в предложении: у существительных, прилагательных и глаголов оно несёт важные грамматические признаки.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особенно наглядно показывают роль окончания в грамматической форме
</a:t>
            </a:r>
            <a:endParaRPr lang="en-US" sz="18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слово «дом»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форм остаётся одна основа дом-, а меняется только окончание. Это удобно видеть на одном ряду примеров.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выражать разные падежные значения. Именно поэтому одно и то же слово легко включается в разные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формы слова «дом» по школьной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суффиксы глагола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-л- помогает образовать прошедшее время: читал, писала, смотрело. Он показывает, что действие уже произошло, но сам смысл действия остаётся тем же.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-ть образует неопределённую форму глагола: читать, нести, играть. Такая форма не указывает на лицо и число, зато называет действие в общем виде.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суффиксы часто встречаются в учебных текстах и упражнениях. Они помогают быстро распознавать форму глагола и правильно употреблять его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форму слова от нового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проверки: меняется ли только грамматический признак или появляется новое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имени существительного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разных ролях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книга, рядом — книги, а в тетради написано: к книге. Одно и то же слово помогает назвать предмет в разных отношениях. Меняется окончание, и слово становится нужным для конкретного предложения.
</a:t>
            </a:r>
            <a:endParaRPr lang="en-US" sz="944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несколько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 может звучать как дома, дому или домом. Предмет остаётся тем же, но форма показывает, о чём именно идёт речь: о принадлежности, направлении, действии или другом падеже.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вместе с существительным и подстраивается под его род, число и падеж, чтобы словосочетание звучало грамотно и понятно в речи и на письме.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даёт разные формы: новый, новая, новое, новые. Меняется окончание, а признак предмета остаётся тем же, только выражается по-разному.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с существительным прилагательное уточняет признак: высокий дом, высокая школа, высокое дерево. Благодаря этому описание становится точным и выразительным.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тоже относятся к формам слова: готов, рада, ясно. Они часто встречаются в описаниях, сказках и коротких ответах, где важна сжатость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глагола: время, лицо, число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кто выполняет действие: читаю, читаешь, читает, читаем, читаете, читают. По окончанию можно определить лицо и число.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настоящего времени сообщает, что действие происходит сейчас: я пишу, мы читаем, они играют. Такая форма помогает описывать текущие события.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Прошедшая форма указывает на действие, которое уже состоялось: читал, писала, смотрело. Здесь важно показать, что событие осталось в прошлом.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форма передаёт то, что ещё только произойдёт: буду читать, будем играть. Она помогает говорить о планах и предстоящих действиях.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видно, что одна и та же основа может использоваться в разных временных формах без изменения самого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времени равны по числу примеров: различается не действие, а его временная отнесённость. Значит, форма глагола точно показывает время события.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примерам: читаю — читал — буду читать; играю — играл — буду играть; пишу — писал — буду писать.
</a:t>
            </a:r>
            <a:endParaRPr lang="en-US" sz="7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352" y="2223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глагола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 прилагательного: читающий, прочитанный. Оно называет действие и одновременно уточняет признак предмета, делая описание более точным.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действие: читая, прочитав. Оно помогает показать, что происходит одновременно с основным действием или перед ним.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делают предложение короче и выразительнее. С их помощью можно передать сразу несколько действий без лишних повторов и перегрузки текста.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или новое слово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пары слов и определим, сохраняется ли основное значение. Это помогает отличать грамматическую форму от нового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основное значение остаётся, перед нами форма слова. Если появляется новое значение, образуется новое слово.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формообразования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замечать, что меняется только грамматический признак. Чтобы не ошибиться, нужно сравнить значение, часть речи и средство изменения: окончание, суффикс или вспомогательное слово.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смешивать форму слова и однокоренное слово. Например, лес и леса связаны формой, а лес и лесник называют разные предметы, поэтому это уже не одна форма.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грамматических форм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и то же слово получает нужную форму для употребления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формы слова нужны в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словам связываться в предложении: прилагательное согласуется с существительным, а глагол — с подлежащим по лицу, числу и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формам можно точно показать, о чём идёт речь, кто действует и когда происходит событие. Без них смысл предложения стал бы менее ясным.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формы слова помогают передавать последовательность действий и отношения между предметами. Поэтому грамотный выбор формы важен и в устной, и в письменной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формы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может одновременно подсказать несколько признаков, поэтому при разборе слова важно смотреть на весь контекст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распределяют грамматическую информацию по нескольким значениям. Это делает речь точной и помогает быстро понять роль слова в 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примеров: книги, к книге, читала, читаю, пусть читает.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Формообразование: итог урока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Формообразование показывает, как слово меняет грамматический вид, не теряя основного значения. Окончания, суффиксы и вспомогательные слова делают речь точной, связной и грамотной.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2026-05-22T16:31:07Z</dcterms:created>
  <dcterms:modified xsi:type="dcterms:W3CDTF">2026-05-22T16:31:07Z</dcterms:modified>
</cp:coreProperties>
</file>