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Репортаж: жанр, который передаёт событие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событие глазами очевидца и рассказать о нём точно и живо?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помогает не просто сообщить факт, а показать событие в развитии. Этот жанр делает текст живым, понятным и убедительным, поэтому его используют в разных медиа — от школьной газеты до новостного сюжета.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в журналистике и школьной практике
</a:t>
            </a:r>
            <a:endParaRPr lang="en-US" sz="2745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строится на наблюдении очевидца: автор находится рядом с событием и передаёт его так, как видит и слышит сам.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точные сведения о месте, времени, участниках и последовательности действий, а также заметные детали обстановки.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движения, цвет, настроение и изменения во время события создают эффект присутствия и отличают репортаж от сухого сообщения.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репортажа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события репортёр не только смотрит, но и уточняет важные сведения. Он задаёт вопросы участникам, записывает цитаты, проверяет имена, даты и числа. Это требует внимания и быстрой реакции.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Репортёр как наблюдатель и собиратель фактов
</a:t>
            </a:r>
            <a:endParaRPr lang="en-US" sz="2672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собрать точный материал, нужны блокнот, диктофон или телефон для записи, камера и свободный доступ к месту события. Журналисту важно быстро выделять главное и не терять ход происходящего.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репортажа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открывается короткой сценой или яркой деталью, которая сразу погружает читателя в обстановку события.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события развиваются по порядку: появляются эпизоды, цитаты участников и точные подробности места.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завершении автор связывает впечатления в цельную картину и фиксирует важную деталь или итог события.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репортаж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наблюдения к готовому тексту.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37821"/>
            <a:ext cx="391500" cy="34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репортажа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 последовательно сообщает о событии, сохраняя точность фактов и ясный порядок изложения. Подходит для новостей, где главное — быстро передать, что произошло и как это выглядело на месте.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концертом, матчем, фестивалем или школьным праздником. Автор показывает развитие действия, реакцию людей и самые заметные моменты, чтобы читатель почувствовал атмосферу события.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Событийный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Посвящён поездке, музею, профессии, экскурсии или необычному месту. Такой репортаж особенно интересен деталями обстановки и наблюдениями автора, которые помогают увидеть место изнутри.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17133"/>
            <a:ext cx="4151400" cy="1813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чем репортаж отличается от близких жанров и почему в нём особенно важны наблюдение и движение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ближе всего к живому наблюдению: он передаёт не только факт, но и ход события, в отличие от более краткой новости.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и другие жанры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 признакам школьного курса русского языка и журналистики
</a:t>
            </a:r>
            <a:endParaRPr lang="en-US" sz="11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аккуратнее собраны сведения, тем легче читателю доверять тексту и представить происходящее на месте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репортажа составляют факты и наблюдение; авторский вывод важен, но не должен заслонять реальное событие.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репортажа по учебному материалу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репортаж убедительным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репортаже особенно важны точные глаголы действия: они показывают, что именно происходит, и делают текст динамичным. Вместо общих слов лучше использовать конкретные описания поступков и изменений.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репортажа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цитаты участников помогают услышать живую речь и сохранить подлинность происходящего. Они особенно полезны там, где важно передать реакцию человека или его краткое впечатление.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оценки допустимы, если они не подменяют факт. В репортаже главное — наблюдение и точность, а не пересказ личных догадок автора.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ясные предложения помогают читателю следить за развитием события без лишних пауз. Имена, даты, названия мест и числа добавляют точность и делают рассказ надёжным.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у сцены и первый шум праздника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до начала концерта у сцены собирается длинная очередь. Кто-то поправляет ленточки на рюкзаке, кто-то переговаривается вполголоса, а из-за кулис уже слышны короткие команды. Такие мелочи сразу создают ощущение реального присутствия.
</a:t>
            </a:r>
            <a:endParaRPr lang="en-US" sz="115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площадка после дождя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блестит мокрый мяч, у кромки лежат тёмные следы от обуви, а трибуны шумят громче обычного. Судья поднимает свисток, и напряжение чувствуется даже в паузе. Именно такие детали делают эпизод запоминающимся.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в деталях: как мелочи оживляют событие
</a:t>
            </a:r>
            <a:endParaRPr lang="en-US" sz="25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 эти вопросы помогают собрать событие в понятную и живую картину.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фиксируются факты, затем раскрываются ход события и его значение; так текст становится полным и осмысленным.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анализа жанра репортажа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на которые отвечает репортаж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 перед публикацией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проверки, необходимая для точного репортажа.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в разных форматах и местах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газета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газете репортаж рассказывает о праздниках, соревнованиях и проектах. Он помогает сохранить живые впечатления от события и показать его так, будто читатель тоже был на месте.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телевидении репортаж опирается не только на слова, но и на изображение, звук, движение. Поэтому особенно важны точные кадры, короткие комментарии и ясная последовательность событий.
</a:t>
            </a:r>
            <a:endParaRPr lang="en-US" sz="1391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социальных сетях репортаж часто появляется как быстрый рассказ о концерте, акции или фестивале. Здесь особенно ценятся краткость, яркая деталь и сразу понятный главный факт.
</a:t>
            </a:r>
            <a:endParaRPr lang="en-US" sz="1388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репортаж удобнее всего делать о том, что происходит прямо сейчас: линейке, выставке, дне открытых дверей или экскурсии. Автору легко наблюдать, записывать и уточнять сведения.
</a:t>
            </a:r>
            <a:endParaRPr lang="en-US" sz="13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важны точная хронология и заметные подробности обстановки: свет, звук, выражения лиц, расположение людей. Эти элементы помогают увидеть происходящее не в общем виде, а шаг за шагом.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эффекта присутствия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лучше с действия: свистка, движения толпы, открывающейся двери или короткой реплики. Такой старт сразу переносит читателя на место события и делает текст более динамичным.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цитаты участников усиливают ощущение подлинности, если они короткие и точные. Репортёр не пересказывает всё подряд, а выбирает фразы, которые лучше всего передают настроение и смысл момента.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6492" y="1068000"/>
            <a:ext cx="4146316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удобно выбирать для наблюдения на месте: в них есть действие, участники и заметные детали.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объединяет наблюдаемое событие и яркая деталь, по которой легко восстановить атмосферу и ход действия.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 школьного репортажа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создания репортажей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держится на движении события, но ему нужны и точные реплики, и наблюдения автора, чтобы текст не выглядел сухим.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— развитие события; остальные элементы помогают удержать внимание, уточнить картину и закончить рассказ естественно.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композиции репортажа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складывается удачный репортаж
</a:t>
            </a:r>
            <a:endParaRPr lang="en-US" sz="26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начинающего автора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смешивать увиденное с догадками и оценками. Если автор пишет «наверное» или «похоже», не уточняя факт, репортаж теряет точность и убедительность.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спутанная последовательность и небрежные подробности: неверные фамилии, числа, названия и длинные одинаковые предложения. Из-за этого читателю трудно представить событие и поверить рассказу.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37821"/>
            <a:ext cx="391500" cy="34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полезен в школе и за её пределами
</a:t>
            </a:r>
            <a:endParaRPr lang="en-US" sz="2877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учит замечать важные детали: кто пришёл, что изменилось, как выглядит место и что происходит сначала, а что потом. Это помогает внимательнее смотреть на реальные события.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написать репортаж, нужно задавать вопросы и сверять факты. Так школьник учится отличать точную информацию от предположений и не полагаться только на первое впечатление.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сведений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помогает строить текст по порядку, без лишних отступлений. Это полезно и на уроках, и в жизни, когда нужно понятно рассказать о настоящем событии.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рассказ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Репортаж: когда факт становится живой картиной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ценен тем, что соединяет точные сведения, наблюдение и движение события. Он помогает не только узнать, что произошло, но и почувствовать атмосферу места и понять значение происходящего.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2026-05-21T14:55:28Z</dcterms:created>
  <dcterms:modified xsi:type="dcterms:W3CDTF">2026-05-21T14:55:28Z</dcterms:modified>
</cp:coreProperties>
</file>