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природа, население и хозяйство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— горный регион на юге России и на стыке Европы и Азии, где природа задаёт быт.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лежит между Чёрным и Каспийским морями, к югу от Восточно-Европейской равнины. Большой Кавказ — главный горный барьер, а Предкавказье — к северу от него. В регион входят Северный Кавказ и государства Южного Кавказа: Армения, Азербайджан, Грузия.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Кавказа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Кавказ протянулся почти на 1100 км — от Таманского полуострова до Апшеронского полуострова. Здесь много ледников и высоких перевалов, а в отдельных местах горы образуют труднопроходимые ущелья.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Кавказа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Кавказ расположен южнее и имеет более сглаженный рельеф по сравнению с Большим. Его формы чаще напоминают горные хребты и нагорья, а климатические условия меняются заметно быстрее.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Предкавказье находится к северу от Большого Кавказа. Здесь преобладают более низкие формы рельефа, поэтому природные условия переходят от равнинных к горным постепенно, без резких обрывов ландшафта.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Закавказье — часть к югу от главных горных цепей. Этот район связывает горные территории с морскими побережьями, поэтому в нём особенно заметны различия между районами по климату и растительности.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горы Кавказа сосредоточены в пределах Большого Кавказа, где ледники и снежники сохраняются дольше всего.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высот между вершинами сравнительно небольшой: Кавказ действительно относится к самым высокогорным районам Европы и России.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высоте вершин: общепринятые справочные сведения (учебные и энциклопедические источники), актуальная точность уточняется по конкретному справочнику.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вершины Кавказа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как главный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Эльбруса лежат многолетние снега и ледники. Вокруг горы развиты альпинизм и горнолыжный туризм, а сама вершина давно воспринимается как символ Кавказа и его суровой красоты.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вершины одного великана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— потухший вулкан в западной части Большого Кавказа. У него две вершины: западная достигает 5642 м, а восточная — 5621 м. Поэтому гора часто кажется одновременно «двойной» и особенно запоминается туристам.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— самая высокая вершина России и Европы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климат и высотная поясность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Поясность на 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поднимаются люди и климатические условия, тем сильнее меняются растения: от предгорных лесостепей к субальпийским и альпийским лугам, а затем к снежникам и ледникам.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разных типов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встречаются и широколиственные, и хвойные леса, а дальше природа уступает место лугам. Такая смена связана с температурой и влажностью по высоте.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 моря и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Черноморском побережье условия более мягкие и влажные. Выше в горах климат становится холоднее и меняется по сезонам сильнее, чем внизу.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вечных холодов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верхних участках гор сохраняются снежники и ледники. Они важны не только для природы, но и для питания горных рек в тёплое время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498" y="1734625"/>
            <a:ext cx="2537455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Кавказа и районы их расселения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примеры народов, основные районы проживания и связка с языковыми группами. Общая картина дополняется языковым разнообразием региона.
</a:t>
            </a:r>
            <a:endParaRPr lang="en-US" sz="1084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сравнительно небольшой территории соседствуют десятки народов и языки разных семей: кавказские, тюркские, иранские и индоевропейские, поэтому традиции и культурные привычки заметно различаются.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сведения о народах и языковых семьях Кавказа.
</a:t>
            </a:r>
            <a:endParaRPr lang="en-US" sz="851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культурах Кавказа ценят уважение к старшим и гостеприимство. Семейные связи крепкие: традиции передаются от поколения к поколению, а повседневные правила поведения часто завязаны на уважительном общении.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Сильную роль играют музыка и танцы, национальная одежда и ремёсла. Распространены ковроткачество, резьба по дереву и ювелирное дело — это не только мастерство, но и часть узнаваемого стиля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сельских районах особенно заметны традиции горного земледелия и животноводства, потому что условия высокогорья требуют опыта и выносливости. В городах важны музеи, театры и культурные центры, которые сохраняют наследие.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повседневная культура народов Кавказа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Кавказа как часть культуры региона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кухня узнаваема по хинкали, хачапури, шашлыку, долме и лавашу, а также по осетинским пирогам. Часто встречаются блюда из мяса, сыра, теста, зелени и пряностей — то, что хорошо поддерживает силы.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более распространены сытные блюда: они удобны для жизни в холодном климате и при физической работе. В прибрежных и равнинных районах чаще готовят с овощами, фруктами, травами и ореховыми соусами, делая акцент на разнообразии вкусов.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история Кавказа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региона: от древних обществ к государствам и современности.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истории России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России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воспринимался как важнейшая южная рубежная зона. Отсюда открывался путь к Закавказью и далее к территориям, где сталкивались интересы разных государств.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крепости, дороги, города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усилилось строительство крепостей и развитие дорожной сети. На карте появлялись новые города и укрепления, которые обеспечивали связь и безопасность на дальних направлениях.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 санатории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и благоприятные условия сделали регион центром отдыха. Со временем здесь развивались курорты и санаторное лечение, привлекавшее людей из разных частей страны.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Кавказа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Лермонтов и Толстой обращались к Кавказу в своих произведениях. Их герои и описания передавали горный ландшафт, военную историю и повседневную жизнь народов региона.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располагает крупными ресурсами: нефтью и газом, гидроэнергией, минеральными водами. Эти богатства поддерживают промышленность, коммунальные системы и развитие отдельных территорий, где природные условия особенно благоприятны.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природные кормовые угодья позволяют вести сельское хозяйство: садоводство и виноградарство, овощеводство. В горах развито овцеводство и горное животноводство, приспособленное к сезонным изменениям.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Кавказских Минеральных Вод и курорты Черноморского побережья имеют общероссийское значение. Здесь сочетаются лечение и отдых, а инфраструктура курортов даёт работу местным жителям.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районов важна роль транспорта: транзитные пути связывают северные и южные направления. Через горные проходы и прибрежные маршруты перевозят грузы и пассажиров, поддерживая экономику региона.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хозяйство региона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и прибрежных территориях заметнее вклад туризма и рекреации, а в равнинных — земледелия. Добыча полезных ископаемых и переработка зависят от конкретных месторождений.
</a:t>
            </a:r>
            <a:endParaRPr lang="en-US" sz="1134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показывает, что экономика Кавказа распределена по природным условиям: где условия соответствуют ресурсам и ландшафтам, там сильнее соответствующие виды деятельности.
</a:t>
            </a:r>
            <a:endParaRPr lang="en-US" sz="1164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пропорции по описанным направлениям хозяйства Кавказа (учебный материал, без привязки к официальной статистике на слайде).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хозяйства Кавказа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культурные центры Кавказа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образования, науки и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крупным городам Кавказа относятся Махачкала, Владикавказ, Грозный, Нальчик, Сухум, Тбилиси, Ереван и Баку. В них работают университеты, музеи и театры, а также сохраняются памятники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застройка и современная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Кавказа отражает сочетание старинной застройки и национальных традиций. Наряду с этим развиваются деловые районы и современная инфраструктура, делая города важными узлами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социальные проблемы Кавказа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Кавказа характерны землетрясения, оползни, сели и лавины. Эти процессы угрожают жилью, дорогам и хозяйственным постройкам, особенно на склонах и в горных долинах.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лесов и рек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территориях возникают трудности с сохранением лесов и чистотой рек. Это влияет на водоснабжение, качество жизни и устойчивость местного сельского хозяйства, зависящего от воды.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развития транспорта и рабочих мест связаны с рельефом и неравномерностью расселения. Там, где связь сложнее, людям сложнее находить работу и получать услуги.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малых языков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вызов связан с сохранением языков и традиций малых народов. Рост городов и миграция усиливают изменения в быте, и культурные практики требуют поддержки.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изменения быстрее всего отражаются в горах: нарушается питание рек, снижается устойчивость пастбищ и меняются условия для сельского хозяйства и поселений.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видно, что наибольшее влияние связаны с состоянием лесов, водой и почвами. Ледники и туристический мусор усиливают риски в периоды сезонных нагрузок.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направления угроз по учебному описанию; количественные доли не указаны официальной статистикой на слайде.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Кавказа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часто изображается как край высоких гор, свободы, силы и испытаний. В литературе и живописи встречаются мотивы горных аулов, ущелий, снежных вершин и гостеприимства.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поддерживают представление о регионе через детали — традиции верховой езды, песни и ремесленные занятия. Так формируется эмоциональная «карта» Кавказа у читателей и зрителей.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Кавказ становится примером того, как природа, история и культура связаны между собой. Рельеф и климат объясняют особенности жизни и хозяйства разных народов.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литературе, искусстве и образовании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подходит для альпинизма и горных походов, а также для лыжного спорта и рафтинга. Здесь развиваются велосипедные маршруты и экотуризм, где важны безопасность и сохранение природы.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Эльбрус, Домбай, Архыз, Приэльбрусье и Красная Поляна известны как крупные центры отдыха и спорта. Туризм приносит доход местным жителям, создаёт рабочие места и формирует спрос на ответственные практики.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активный отдых в горах Кавказа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555018"/>
            <a:ext cx="3832800" cy="28689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признаков региона по содержанию учебного материала (без привязки к конкретной статистике).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основные признаки Кавказа. Они помогают понять, почему на небольшой территории сочетаются природные зоны, разные языки, религии и виды хозяйства.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Кавказа объясняется сочетанием факторов: географическое положение влияет на природу, а природа — на расселение и хозяйство. История и традиции закрепляют культурное разнообразие.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Кавказ считается уникальным регионом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— один из самых ярких регионов Евразии, где сочетаются высокие горы, богатая природа, множество народов и важная историческая роль. Его значение связано с ресурсами, транспортом и туризмом.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главный вывод урока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2026-05-11T20:08:09Z</dcterms:created>
  <dcterms:modified xsi:type="dcterms:W3CDTF">2026-05-11T20:08:09Z</dcterms:modified>
</cp:coreProperties>
</file>